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685" r:id="rId3"/>
  </p:sldMasterIdLst>
  <p:notesMasterIdLst>
    <p:notesMasterId r:id="rId40"/>
  </p:notesMasterIdLst>
  <p:sldIdLst>
    <p:sldId id="689" r:id="rId4"/>
    <p:sldId id="766" r:id="rId5"/>
    <p:sldId id="751" r:id="rId6"/>
    <p:sldId id="746" r:id="rId7"/>
    <p:sldId id="750" r:id="rId8"/>
    <p:sldId id="747" r:id="rId9"/>
    <p:sldId id="767" r:id="rId10"/>
    <p:sldId id="753" r:id="rId11"/>
    <p:sldId id="755" r:id="rId12"/>
    <p:sldId id="757" r:id="rId13"/>
    <p:sldId id="768" r:id="rId14"/>
    <p:sldId id="716" r:id="rId15"/>
    <p:sldId id="772" r:id="rId16"/>
    <p:sldId id="717" r:id="rId17"/>
    <p:sldId id="720" r:id="rId18"/>
    <p:sldId id="721" r:id="rId19"/>
    <p:sldId id="722" r:id="rId20"/>
    <p:sldId id="723" r:id="rId21"/>
    <p:sldId id="724" r:id="rId22"/>
    <p:sldId id="769" r:id="rId23"/>
    <p:sldId id="770" r:id="rId24"/>
    <p:sldId id="771" r:id="rId25"/>
    <p:sldId id="725" r:id="rId26"/>
    <p:sldId id="726" r:id="rId27"/>
    <p:sldId id="727" r:id="rId28"/>
    <p:sldId id="728" r:id="rId29"/>
    <p:sldId id="729" r:id="rId30"/>
    <p:sldId id="731" r:id="rId31"/>
    <p:sldId id="730" r:id="rId32"/>
    <p:sldId id="732" r:id="rId33"/>
    <p:sldId id="733" r:id="rId34"/>
    <p:sldId id="734" r:id="rId35"/>
    <p:sldId id="735" r:id="rId36"/>
    <p:sldId id="741" r:id="rId37"/>
    <p:sldId id="740" r:id="rId38"/>
    <p:sldId id="469"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schelt@osug-fd.fr" initials="v" lastIdx="1" clrIdx="0">
    <p:extLst>
      <p:ext uri="{19B8F6BF-5375-455C-9EA6-DF929625EA0E}">
        <p15:presenceInfo xmlns:p15="http://schemas.microsoft.com/office/powerpoint/2012/main" userId="S-1-5-21-3211661350-3582633789-957334608-11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5465"/>
    <a:srgbClr val="284BBE"/>
    <a:srgbClr val="081278"/>
    <a:srgbClr val="4949BC"/>
    <a:srgbClr val="28287F"/>
    <a:srgbClr val="1375BC"/>
    <a:srgbClr val="728DA2"/>
    <a:srgbClr val="B44E10"/>
    <a:srgbClr val="1A1A27"/>
    <a:srgbClr val="8989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57" autoAdjust="0"/>
    <p:restoredTop sz="94687" autoAdjust="0"/>
  </p:normalViewPr>
  <p:slideViewPr>
    <p:cSldViewPr snapToGrid="0">
      <p:cViewPr varScale="1">
        <p:scale>
          <a:sx n="150" d="100"/>
          <a:sy n="150" d="100"/>
        </p:scale>
        <p:origin x="1576" y="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9" d="100"/>
          <a:sy n="69" d="100"/>
        </p:scale>
        <p:origin x="326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422D0-F98D-43FC-96AB-E2F1374BF274}" type="datetimeFigureOut">
              <a:rPr lang="fr-FR" smtClean="0"/>
              <a:t>04/12/2025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AF8C99-843E-4A34-8377-4AF49FF1136A}" type="slidenum">
              <a:rPr lang="fr-FR" smtClean="0"/>
              <a:t>‹N°›</a:t>
            </a:fld>
            <a:endParaRPr lang="fr-FR"/>
          </a:p>
        </p:txBody>
      </p:sp>
    </p:spTree>
    <p:extLst>
      <p:ext uri="{BB962C8B-B14F-4D97-AF65-F5344CB8AC3E}">
        <p14:creationId xmlns:p14="http://schemas.microsoft.com/office/powerpoint/2010/main" val="1858848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noProof="0" dirty="0"/>
          </a:p>
        </p:txBody>
      </p:sp>
      <p:sp>
        <p:nvSpPr>
          <p:cNvPr id="4" name="Espace réservé du numéro de diapositive 3"/>
          <p:cNvSpPr>
            <a:spLocks noGrp="1"/>
          </p:cNvSpPr>
          <p:nvPr>
            <p:ph type="sldNum" sz="quarter" idx="10"/>
          </p:nvPr>
        </p:nvSpPr>
        <p:spPr/>
        <p:txBody>
          <a:bodyPr/>
          <a:lstStyle/>
          <a:p>
            <a:fld id="{CCAF8C99-843E-4A34-8377-4AF49FF1136A}" type="slidenum">
              <a:rPr lang="fr-FR" smtClean="0"/>
              <a:t>1</a:t>
            </a:fld>
            <a:endParaRPr lang="fr-FR"/>
          </a:p>
        </p:txBody>
      </p:sp>
    </p:spTree>
    <p:extLst>
      <p:ext uri="{BB962C8B-B14F-4D97-AF65-F5344CB8AC3E}">
        <p14:creationId xmlns:p14="http://schemas.microsoft.com/office/powerpoint/2010/main" val="1390522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second phase was done through regular unformal meetings and one technical workshop which was important in the process and which brought together almost 50 stakeholders.</a:t>
            </a:r>
          </a:p>
          <a:p>
            <a:r>
              <a:rPr lang="en-US" dirty="0"/>
              <a:t>…</a:t>
            </a:r>
          </a:p>
          <a:p>
            <a:r>
              <a:rPr lang="fr-FR" dirty="0"/>
              <a:t> The objective </a:t>
            </a:r>
            <a:r>
              <a:rPr lang="fr-FR" dirty="0" err="1"/>
              <a:t>was</a:t>
            </a:r>
            <a:r>
              <a:rPr lang="fr-FR" dirty="0"/>
              <a:t> to </a:t>
            </a:r>
            <a:r>
              <a:rPr lang="fr-FR" dirty="0" err="1"/>
              <a:t>initiate</a:t>
            </a:r>
            <a:r>
              <a:rPr lang="fr-FR" dirty="0"/>
              <a:t> an </a:t>
            </a:r>
            <a:r>
              <a:rPr lang="fr-FR" dirty="0" err="1"/>
              <a:t>iterative</a:t>
            </a:r>
            <a:r>
              <a:rPr lang="fr-FR" dirty="0"/>
              <a:t> process to </a:t>
            </a:r>
            <a:r>
              <a:rPr lang="fr-FR" dirty="0" err="1"/>
              <a:t>develop</a:t>
            </a:r>
            <a:r>
              <a:rPr lang="fr-FR" dirty="0"/>
              <a:t> relevant and </a:t>
            </a:r>
            <a:r>
              <a:rPr lang="fr-FR" dirty="0" err="1"/>
              <a:t>scientifically</a:t>
            </a:r>
            <a:r>
              <a:rPr lang="fr-FR" dirty="0"/>
              <a:t> </a:t>
            </a:r>
            <a:r>
              <a:rPr lang="fr-FR" dirty="0" err="1"/>
              <a:t>grounded</a:t>
            </a:r>
            <a:r>
              <a:rPr lang="fr-FR" dirty="0"/>
              <a:t> </a:t>
            </a:r>
            <a:r>
              <a:rPr lang="fr-FR" dirty="0" err="1"/>
              <a:t>decision</a:t>
            </a:r>
            <a:r>
              <a:rPr lang="fr-FR" dirty="0"/>
              <a:t> support </a:t>
            </a:r>
            <a:r>
              <a:rPr lang="fr-FR" dirty="0" err="1"/>
              <a:t>tools</a:t>
            </a:r>
            <a:r>
              <a:rPr lang="fr-FR" dirty="0"/>
              <a:t>.</a:t>
            </a:r>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15</a:t>
            </a:fld>
            <a:endParaRPr lang="fr-FR"/>
          </a:p>
        </p:txBody>
      </p:sp>
    </p:spTree>
    <p:extLst>
      <p:ext uri="{BB962C8B-B14F-4D97-AF65-F5344CB8AC3E}">
        <p14:creationId xmlns:p14="http://schemas.microsoft.com/office/powerpoint/2010/main" val="1199031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This </a:t>
            </a:r>
            <a:r>
              <a:rPr lang="fr-FR" dirty="0" err="1"/>
              <a:t>led</a:t>
            </a:r>
            <a:r>
              <a:rPr lang="fr-FR" dirty="0"/>
              <a:t> us to propose 4 </a:t>
            </a:r>
            <a:r>
              <a:rPr lang="fr-FR" dirty="0" err="1"/>
              <a:t>decision</a:t>
            </a:r>
            <a:r>
              <a:rPr lang="fr-FR" dirty="0"/>
              <a:t> support </a:t>
            </a:r>
            <a:r>
              <a:rPr lang="fr-FR" dirty="0" err="1"/>
              <a:t>tools</a:t>
            </a:r>
            <a:r>
              <a:rPr lang="fr-FR" dirty="0"/>
              <a:t> : </a:t>
            </a:r>
          </a:p>
          <a:p>
            <a:r>
              <a:rPr lang="fr-FR" dirty="0"/>
              <a:t>…</a:t>
            </a:r>
          </a:p>
          <a:p>
            <a:r>
              <a:rPr lang="fr-FR" dirty="0" err="1"/>
              <a:t>Then</a:t>
            </a:r>
            <a:r>
              <a:rPr lang="fr-FR" dirty="0"/>
              <a:t> </a:t>
            </a:r>
            <a:r>
              <a:rPr lang="fr-FR" dirty="0" err="1"/>
              <a:t>we</a:t>
            </a:r>
            <a:r>
              <a:rPr lang="fr-FR" dirty="0"/>
              <a:t> </a:t>
            </a:r>
            <a:r>
              <a:rPr lang="fr-FR" dirty="0" err="1"/>
              <a:t>organised</a:t>
            </a:r>
            <a:r>
              <a:rPr lang="fr-FR" dirty="0"/>
              <a:t> a « Science Café » animation to </a:t>
            </a:r>
            <a:r>
              <a:rPr lang="fr-FR" dirty="0" err="1"/>
              <a:t>evaluate</a:t>
            </a:r>
            <a:r>
              <a:rPr lang="fr-FR" dirty="0"/>
              <a:t> </a:t>
            </a:r>
            <a:r>
              <a:rPr lang="fr-FR" dirty="0" err="1"/>
              <a:t>whether</a:t>
            </a:r>
            <a:r>
              <a:rPr lang="fr-FR" dirty="0"/>
              <a:t> </a:t>
            </a:r>
            <a:r>
              <a:rPr lang="fr-FR" dirty="0" err="1"/>
              <a:t>theses</a:t>
            </a:r>
            <a:r>
              <a:rPr lang="fr-FR" dirty="0"/>
              <a:t> </a:t>
            </a:r>
            <a:r>
              <a:rPr lang="fr-FR" dirty="0" err="1"/>
              <a:t>tools</a:t>
            </a:r>
            <a:r>
              <a:rPr lang="fr-FR" dirty="0"/>
              <a:t> </a:t>
            </a:r>
            <a:r>
              <a:rPr lang="fr-FR" dirty="0" err="1"/>
              <a:t>could</a:t>
            </a:r>
            <a:r>
              <a:rPr lang="fr-FR" dirty="0"/>
              <a:t> </a:t>
            </a:r>
            <a:r>
              <a:rPr lang="fr-FR" dirty="0" err="1"/>
              <a:t>be</a:t>
            </a:r>
            <a:r>
              <a:rPr lang="fr-FR" dirty="0"/>
              <a:t> </a:t>
            </a:r>
            <a:r>
              <a:rPr lang="fr-FR" dirty="0" err="1"/>
              <a:t>useful</a:t>
            </a:r>
            <a:r>
              <a:rPr lang="fr-FR" dirty="0"/>
              <a:t>, usable and how </a:t>
            </a:r>
            <a:r>
              <a:rPr lang="fr-FR" dirty="0" err="1"/>
              <a:t>they</a:t>
            </a:r>
            <a:r>
              <a:rPr lang="fr-FR" dirty="0"/>
              <a:t> </a:t>
            </a:r>
            <a:r>
              <a:rPr lang="fr-FR" dirty="0" err="1"/>
              <a:t>could</a:t>
            </a:r>
            <a:r>
              <a:rPr lang="fr-FR" dirty="0"/>
              <a:t> </a:t>
            </a:r>
            <a:r>
              <a:rPr lang="fr-FR" dirty="0" err="1"/>
              <a:t>be</a:t>
            </a:r>
            <a:r>
              <a:rPr lang="fr-FR" dirty="0"/>
              <a:t> </a:t>
            </a:r>
            <a:r>
              <a:rPr lang="fr-FR" dirty="0" err="1"/>
              <a:t>used</a:t>
            </a:r>
            <a:r>
              <a:rPr lang="fr-FR" dirty="0"/>
              <a:t>.</a:t>
            </a:r>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16</a:t>
            </a:fld>
            <a:endParaRPr lang="fr-FR"/>
          </a:p>
        </p:txBody>
      </p:sp>
    </p:spTree>
    <p:extLst>
      <p:ext uri="{BB962C8B-B14F-4D97-AF65-F5344CB8AC3E}">
        <p14:creationId xmlns:p14="http://schemas.microsoft.com/office/powerpoint/2010/main" val="147660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a:t>
            </a:r>
            <a:r>
              <a:rPr lang="fr-FR" dirty="0" err="1"/>
              <a:t>result</a:t>
            </a:r>
            <a:r>
              <a:rPr lang="fr-FR" dirty="0"/>
              <a:t> </a:t>
            </a:r>
            <a:r>
              <a:rPr lang="fr-FR" dirty="0" err="1"/>
              <a:t>was</a:t>
            </a:r>
            <a:r>
              <a:rPr lang="fr-FR" dirty="0"/>
              <a:t> </a:t>
            </a:r>
            <a:r>
              <a:rPr lang="fr-FR" dirty="0" err="1"/>
              <a:t>that</a:t>
            </a:r>
            <a:r>
              <a:rPr lang="fr-FR" dirty="0"/>
              <a:t> design </a:t>
            </a:r>
            <a:r>
              <a:rPr lang="fr-FR" dirty="0" err="1"/>
              <a:t>storms</a:t>
            </a:r>
            <a:r>
              <a:rPr lang="fr-FR" dirty="0"/>
              <a:t> and flood </a:t>
            </a:r>
            <a:r>
              <a:rPr lang="fr-FR" dirty="0" err="1"/>
              <a:t>maps</a:t>
            </a:r>
            <a:r>
              <a:rPr lang="fr-FR" dirty="0"/>
              <a:t> </a:t>
            </a:r>
            <a:r>
              <a:rPr lang="fr-FR" dirty="0" err="1"/>
              <a:t>were</a:t>
            </a:r>
            <a:r>
              <a:rPr lang="fr-FR" dirty="0"/>
              <a:t> relevant </a:t>
            </a:r>
            <a:r>
              <a:rPr lang="fr-FR" dirty="0" err="1"/>
              <a:t>decision</a:t>
            </a:r>
            <a:r>
              <a:rPr lang="fr-FR" dirty="0"/>
              <a:t> support </a:t>
            </a:r>
            <a:r>
              <a:rPr lang="fr-FR" dirty="0" err="1"/>
              <a:t>tools</a:t>
            </a:r>
            <a:r>
              <a:rPr lang="fr-FR" dirty="0"/>
              <a:t> </a:t>
            </a:r>
            <a:r>
              <a:rPr lang="en-US" dirty="0"/>
              <a:t>provided we know how they will evolve with climate change.</a:t>
            </a:r>
          </a:p>
          <a:p>
            <a:r>
              <a:rPr lang="en-US" dirty="0"/>
              <a:t>This was really interesting but also raised scientific challenges about…</a:t>
            </a:r>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17</a:t>
            </a:fld>
            <a:endParaRPr lang="fr-FR"/>
          </a:p>
        </p:txBody>
      </p:sp>
    </p:spTree>
    <p:extLst>
      <p:ext uri="{BB962C8B-B14F-4D97-AF65-F5344CB8AC3E}">
        <p14:creationId xmlns:p14="http://schemas.microsoft.com/office/powerpoint/2010/main" val="508280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 </a:t>
            </a:r>
            <a:r>
              <a:rPr lang="fr-FR" dirty="0" err="1"/>
              <a:t>wont</a:t>
            </a:r>
            <a:r>
              <a:rPr lang="fr-FR" dirty="0"/>
              <a:t>’ go </a:t>
            </a:r>
            <a:r>
              <a:rPr lang="fr-FR" dirty="0" err="1"/>
              <a:t>into</a:t>
            </a:r>
            <a:r>
              <a:rPr lang="fr-FR" dirty="0"/>
              <a:t> </a:t>
            </a:r>
            <a:r>
              <a:rPr lang="fr-FR" dirty="0" err="1"/>
              <a:t>technical</a:t>
            </a:r>
            <a:r>
              <a:rPr lang="fr-FR" dirty="0"/>
              <a:t> </a:t>
            </a:r>
            <a:r>
              <a:rPr lang="fr-FR" dirty="0" err="1"/>
              <a:t>technical</a:t>
            </a:r>
            <a:r>
              <a:rPr lang="fr-FR" dirty="0"/>
              <a:t> </a:t>
            </a:r>
            <a:r>
              <a:rPr lang="fr-FR" dirty="0" err="1"/>
              <a:t>just</a:t>
            </a:r>
            <a:r>
              <a:rPr lang="fr-FR" dirty="0"/>
              <a:t> to mention </a:t>
            </a:r>
            <a:r>
              <a:rPr lang="fr-FR" dirty="0" err="1"/>
              <a:t>that</a:t>
            </a:r>
            <a:r>
              <a:rPr lang="fr-FR" dirty="0"/>
              <a:t> made use of the </a:t>
            </a:r>
            <a:r>
              <a:rPr lang="fr-FR" dirty="0" err="1"/>
              <a:t>freshly</a:t>
            </a:r>
            <a:r>
              <a:rPr lang="fr-FR" dirty="0"/>
              <a:t> </a:t>
            </a:r>
            <a:r>
              <a:rPr lang="fr-FR" dirty="0" err="1"/>
              <a:t>released</a:t>
            </a:r>
            <a:r>
              <a:rPr lang="fr-FR" dirty="0"/>
              <a:t> </a:t>
            </a:r>
            <a:r>
              <a:rPr lang="fr-FR" dirty="0" err="1"/>
              <a:t>climate</a:t>
            </a:r>
            <a:r>
              <a:rPr lang="fr-FR" dirty="0"/>
              <a:t> simulations </a:t>
            </a:r>
            <a:r>
              <a:rPr lang="fr-FR" dirty="0" err="1"/>
              <a:t>from</a:t>
            </a:r>
            <a:r>
              <a:rPr lang="fr-FR" dirty="0"/>
              <a:t> the first </a:t>
            </a:r>
            <a:r>
              <a:rPr lang="fr-FR" dirty="0" err="1"/>
              <a:t>ever</a:t>
            </a:r>
            <a:r>
              <a:rPr lang="fr-FR" dirty="0"/>
              <a:t> convective </a:t>
            </a:r>
            <a:r>
              <a:rPr lang="fr-FR" dirty="0" err="1"/>
              <a:t>permitting</a:t>
            </a:r>
            <a:r>
              <a:rPr lang="fr-FR" dirty="0"/>
              <a:t> </a:t>
            </a:r>
            <a:r>
              <a:rPr lang="fr-FR" dirty="0" err="1"/>
              <a:t>climate</a:t>
            </a:r>
            <a:r>
              <a:rPr lang="fr-FR" dirty="0"/>
              <a:t> model </a:t>
            </a:r>
            <a:r>
              <a:rPr lang="fr-FR" dirty="0" err="1"/>
              <a:t>runned</a:t>
            </a:r>
            <a:r>
              <a:rPr lang="fr-FR" dirty="0"/>
              <a:t> in </a:t>
            </a:r>
            <a:r>
              <a:rPr lang="fr-FR" dirty="0" err="1"/>
              <a:t>Africa</a:t>
            </a:r>
            <a:r>
              <a:rPr lang="fr-FR" dirty="0"/>
              <a:t> due by the Met Office </a:t>
            </a:r>
            <a:r>
              <a:rPr lang="fr-FR" dirty="0" err="1"/>
              <a:t>which</a:t>
            </a:r>
            <a:r>
              <a:rPr lang="fr-FR" dirty="0"/>
              <a:t> </a:t>
            </a:r>
            <a:r>
              <a:rPr lang="fr-FR" dirty="0" err="1"/>
              <a:t>was</a:t>
            </a:r>
            <a:r>
              <a:rPr lang="fr-FR" dirty="0"/>
              <a:t> a real </a:t>
            </a:r>
            <a:r>
              <a:rPr lang="fr-FR" dirty="0" err="1"/>
              <a:t>opportunity</a:t>
            </a:r>
            <a:r>
              <a:rPr lang="fr-FR" dirty="0"/>
              <a:t> to </a:t>
            </a:r>
            <a:r>
              <a:rPr lang="fr-FR" dirty="0" err="1"/>
              <a:t>understand</a:t>
            </a:r>
            <a:r>
              <a:rPr lang="fr-FR" dirty="0"/>
              <a:t> changes in </a:t>
            </a:r>
            <a:r>
              <a:rPr lang="fr-FR" dirty="0" err="1"/>
              <a:t>monsoon</a:t>
            </a:r>
            <a:r>
              <a:rPr lang="fr-FR" dirty="0"/>
              <a:t> </a:t>
            </a:r>
            <a:r>
              <a:rPr lang="fr-FR" dirty="0" err="1"/>
              <a:t>storm</a:t>
            </a:r>
            <a:r>
              <a:rPr lang="fr-FR" dirty="0"/>
              <a:t> </a:t>
            </a:r>
            <a:r>
              <a:rPr lang="fr-FR" dirty="0" err="1"/>
              <a:t>properties</a:t>
            </a:r>
            <a:r>
              <a:rPr lang="fr-FR" dirty="0"/>
              <a:t>. The model has been run </a:t>
            </a:r>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18</a:t>
            </a:fld>
            <a:endParaRPr lang="fr-FR"/>
          </a:p>
        </p:txBody>
      </p:sp>
    </p:spTree>
    <p:extLst>
      <p:ext uri="{BB962C8B-B14F-4D97-AF65-F5344CB8AC3E}">
        <p14:creationId xmlns:p14="http://schemas.microsoft.com/office/powerpoint/2010/main" val="491222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simulations were then bias corrected and used to run a stochastic rainfall simulator for the generation of design storms.</a:t>
            </a:r>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19</a:t>
            </a:fld>
            <a:endParaRPr lang="fr-FR"/>
          </a:p>
        </p:txBody>
      </p:sp>
    </p:spTree>
    <p:extLst>
      <p:ext uri="{BB962C8B-B14F-4D97-AF65-F5344CB8AC3E}">
        <p14:creationId xmlns:p14="http://schemas.microsoft.com/office/powerpoint/2010/main" val="4178357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simulations were then bias corrected and used to run a stochastic rainfall simulator for the generation of design storms.</a:t>
            </a:r>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20</a:t>
            </a:fld>
            <a:endParaRPr lang="fr-FR"/>
          </a:p>
        </p:txBody>
      </p:sp>
    </p:spTree>
    <p:extLst>
      <p:ext uri="{BB962C8B-B14F-4D97-AF65-F5344CB8AC3E}">
        <p14:creationId xmlns:p14="http://schemas.microsoft.com/office/powerpoint/2010/main" val="3684929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simulations were then bias corrected and used to run a stochastic rainfall simulator for the generation of design storms.</a:t>
            </a:r>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21</a:t>
            </a:fld>
            <a:endParaRPr lang="fr-FR"/>
          </a:p>
        </p:txBody>
      </p:sp>
    </p:spTree>
    <p:extLst>
      <p:ext uri="{BB962C8B-B14F-4D97-AF65-F5344CB8AC3E}">
        <p14:creationId xmlns:p14="http://schemas.microsoft.com/office/powerpoint/2010/main" val="2745831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simulations were then bias corrected and used to run a stochastic rainfall simulator for the generation of design storms.</a:t>
            </a:r>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22</a:t>
            </a:fld>
            <a:endParaRPr lang="fr-FR"/>
          </a:p>
        </p:txBody>
      </p:sp>
    </p:spTree>
    <p:extLst>
      <p:ext uri="{BB962C8B-B14F-4D97-AF65-F5344CB8AC3E}">
        <p14:creationId xmlns:p14="http://schemas.microsoft.com/office/powerpoint/2010/main" val="1960398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These design storms fed into another modelling chain that also brought together the expertise of several international teams.</a:t>
            </a:r>
          </a:p>
          <a:p>
            <a:r>
              <a:rPr lang="en-US" dirty="0"/>
              <a:t>A final workshop was held to discuss with decision-makers which return periods and climate time horizons should be produced with the modelling chain.</a:t>
            </a:r>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23</a:t>
            </a:fld>
            <a:endParaRPr lang="fr-FR"/>
          </a:p>
        </p:txBody>
      </p:sp>
    </p:spTree>
    <p:extLst>
      <p:ext uri="{BB962C8B-B14F-4D97-AF65-F5344CB8AC3E}">
        <p14:creationId xmlns:p14="http://schemas.microsoft.com/office/powerpoint/2010/main" val="265558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Decision support tools have been produced.</a:t>
            </a:r>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24</a:t>
            </a:fld>
            <a:endParaRPr lang="fr-FR"/>
          </a:p>
        </p:txBody>
      </p:sp>
    </p:spTree>
    <p:extLst>
      <p:ext uri="{BB962C8B-B14F-4D97-AF65-F5344CB8AC3E}">
        <p14:creationId xmlns:p14="http://schemas.microsoft.com/office/powerpoint/2010/main" val="2644186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3</a:t>
            </a:fld>
            <a:endParaRPr lang="fr-FR"/>
          </a:p>
        </p:txBody>
      </p:sp>
    </p:spTree>
    <p:extLst>
      <p:ext uri="{BB962C8B-B14F-4D97-AF65-F5344CB8AC3E}">
        <p14:creationId xmlns:p14="http://schemas.microsoft.com/office/powerpoint/2010/main" val="3789743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25</a:t>
            </a:fld>
            <a:endParaRPr lang="fr-FR"/>
          </a:p>
        </p:txBody>
      </p:sp>
    </p:spTree>
    <p:extLst>
      <p:ext uri="{BB962C8B-B14F-4D97-AF65-F5344CB8AC3E}">
        <p14:creationId xmlns:p14="http://schemas.microsoft.com/office/powerpoint/2010/main" val="2427335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26</a:t>
            </a:fld>
            <a:endParaRPr lang="fr-FR"/>
          </a:p>
        </p:txBody>
      </p:sp>
    </p:spTree>
    <p:extLst>
      <p:ext uri="{BB962C8B-B14F-4D97-AF65-F5344CB8AC3E}">
        <p14:creationId xmlns:p14="http://schemas.microsoft.com/office/powerpoint/2010/main" val="45781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27</a:t>
            </a:fld>
            <a:endParaRPr lang="fr-FR"/>
          </a:p>
        </p:txBody>
      </p:sp>
    </p:spTree>
    <p:extLst>
      <p:ext uri="{BB962C8B-B14F-4D97-AF65-F5344CB8AC3E}">
        <p14:creationId xmlns:p14="http://schemas.microsoft.com/office/powerpoint/2010/main" val="892389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But something happened that greatly limited the co-production process.</a:t>
            </a:r>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28</a:t>
            </a:fld>
            <a:endParaRPr lang="fr-FR"/>
          </a:p>
        </p:txBody>
      </p:sp>
    </p:spTree>
    <p:extLst>
      <p:ext uri="{BB962C8B-B14F-4D97-AF65-F5344CB8AC3E}">
        <p14:creationId xmlns:p14="http://schemas.microsoft.com/office/powerpoint/2010/main" val="3441854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29</a:t>
            </a:fld>
            <a:endParaRPr lang="fr-FR"/>
          </a:p>
        </p:txBody>
      </p:sp>
    </p:spTree>
    <p:extLst>
      <p:ext uri="{BB962C8B-B14F-4D97-AF65-F5344CB8AC3E}">
        <p14:creationId xmlns:p14="http://schemas.microsoft.com/office/powerpoint/2010/main" val="2304172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Fortunately, in 2021, the Burkinabe scientists were able to </a:t>
            </a:r>
            <a:r>
              <a:rPr lang="en-US" dirty="0" err="1"/>
              <a:t>organise</a:t>
            </a:r>
            <a:r>
              <a:rPr lang="en-US" dirty="0"/>
              <a:t> a restitution workshop.</a:t>
            </a:r>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30</a:t>
            </a:fld>
            <a:endParaRPr lang="fr-FR"/>
          </a:p>
        </p:txBody>
      </p:sp>
    </p:spTree>
    <p:extLst>
      <p:ext uri="{BB962C8B-B14F-4D97-AF65-F5344CB8AC3E}">
        <p14:creationId xmlns:p14="http://schemas.microsoft.com/office/powerpoint/2010/main" val="321523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a:t>
            </a:r>
            <a:r>
              <a:rPr lang="fr-FR" dirty="0" err="1"/>
              <a:t>products</a:t>
            </a:r>
            <a:r>
              <a:rPr lang="fr-FR" dirty="0"/>
              <a:t> </a:t>
            </a:r>
            <a:r>
              <a:rPr lang="fr-FR" dirty="0" err="1"/>
              <a:t>were</a:t>
            </a:r>
            <a:r>
              <a:rPr lang="fr-FR" dirty="0"/>
              <a:t> </a:t>
            </a:r>
            <a:r>
              <a:rPr lang="fr-FR" dirty="0" err="1"/>
              <a:t>presented</a:t>
            </a:r>
            <a:r>
              <a:rPr lang="fr-FR" dirty="0"/>
              <a:t> and </a:t>
            </a:r>
            <a:r>
              <a:rPr lang="fr-FR" dirty="0" err="1"/>
              <a:t>some</a:t>
            </a:r>
            <a:r>
              <a:rPr lang="fr-FR" dirty="0"/>
              <a:t> of </a:t>
            </a:r>
            <a:r>
              <a:rPr lang="fr-FR" dirty="0" err="1"/>
              <a:t>them</a:t>
            </a:r>
            <a:r>
              <a:rPr lang="fr-FR" dirty="0"/>
              <a:t> as design </a:t>
            </a:r>
            <a:r>
              <a:rPr lang="fr-FR" dirty="0" err="1"/>
              <a:t>storms</a:t>
            </a:r>
            <a:r>
              <a:rPr lang="fr-FR" dirty="0"/>
              <a:t> </a:t>
            </a:r>
            <a:r>
              <a:rPr lang="fr-FR" dirty="0" err="1"/>
              <a:t>were</a:t>
            </a:r>
            <a:r>
              <a:rPr lang="fr-FR" dirty="0"/>
              <a:t> </a:t>
            </a:r>
            <a:r>
              <a:rPr lang="fr-FR" dirty="0" err="1"/>
              <a:t>transfered</a:t>
            </a:r>
            <a:r>
              <a:rPr lang="fr-FR" dirty="0"/>
              <a:t> to the National </a:t>
            </a:r>
            <a:r>
              <a:rPr lang="fr-FR" dirty="0" err="1"/>
              <a:t>Weather</a:t>
            </a:r>
            <a:r>
              <a:rPr lang="fr-FR" dirty="0"/>
              <a:t> Service.</a:t>
            </a:r>
          </a:p>
          <a:p>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31</a:t>
            </a:fld>
            <a:endParaRPr lang="fr-FR"/>
          </a:p>
        </p:txBody>
      </p:sp>
    </p:spTree>
    <p:extLst>
      <p:ext uri="{BB962C8B-B14F-4D97-AF65-F5344CB8AC3E}">
        <p14:creationId xmlns:p14="http://schemas.microsoft.com/office/powerpoint/2010/main" val="1233577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Key messages </a:t>
            </a:r>
            <a:r>
              <a:rPr lang="fr-FR" dirty="0" err="1"/>
              <a:t>were</a:t>
            </a:r>
            <a:r>
              <a:rPr lang="fr-FR" dirty="0"/>
              <a:t> </a:t>
            </a:r>
            <a:r>
              <a:rPr lang="fr-FR" dirty="0" err="1"/>
              <a:t>delivered</a:t>
            </a:r>
            <a:r>
              <a:rPr lang="fr-FR" dirty="0"/>
              <a:t> to </a:t>
            </a:r>
            <a:r>
              <a:rPr lang="fr-FR" dirty="0" err="1"/>
              <a:t>decision</a:t>
            </a:r>
            <a:r>
              <a:rPr lang="fr-FR" dirty="0"/>
              <a:t> </a:t>
            </a:r>
            <a:r>
              <a:rPr lang="fr-FR" dirty="0" err="1"/>
              <a:t>makers</a:t>
            </a:r>
            <a:r>
              <a:rPr lang="fr-FR" dirty="0"/>
              <a:t>. If </a:t>
            </a:r>
            <a:r>
              <a:rPr lang="fr-FR" dirty="0" err="1"/>
              <a:t>you</a:t>
            </a:r>
            <a:r>
              <a:rPr lang="fr-FR" dirty="0"/>
              <a:t> </a:t>
            </a:r>
            <a:r>
              <a:rPr lang="fr-FR" dirty="0" err="1"/>
              <a:t>read</a:t>
            </a:r>
            <a:r>
              <a:rPr lang="fr-FR" dirty="0"/>
              <a:t> </a:t>
            </a:r>
            <a:r>
              <a:rPr lang="fr-FR" dirty="0" err="1"/>
              <a:t>it</a:t>
            </a:r>
            <a:r>
              <a:rPr lang="fr-FR" dirty="0"/>
              <a:t> </a:t>
            </a:r>
            <a:r>
              <a:rPr lang="fr-FR" dirty="0" err="1"/>
              <a:t>you</a:t>
            </a:r>
            <a:r>
              <a:rPr lang="fr-FR" dirty="0"/>
              <a:t> </a:t>
            </a:r>
            <a:r>
              <a:rPr lang="fr-FR" dirty="0" err="1"/>
              <a:t>will</a:t>
            </a:r>
            <a:r>
              <a:rPr lang="fr-FR" dirty="0"/>
              <a:t> </a:t>
            </a:r>
            <a:r>
              <a:rPr lang="fr-FR" dirty="0" err="1"/>
              <a:t>probably</a:t>
            </a:r>
            <a:r>
              <a:rPr lang="fr-FR" dirty="0"/>
              <a:t> </a:t>
            </a:r>
            <a:r>
              <a:rPr lang="fr-FR" dirty="0" err="1"/>
              <a:t>find</a:t>
            </a:r>
            <a:r>
              <a:rPr lang="fr-FR" dirty="0"/>
              <a:t> </a:t>
            </a:r>
            <a:r>
              <a:rPr lang="fr-FR" dirty="0" err="1"/>
              <a:t>them</a:t>
            </a:r>
            <a:r>
              <a:rPr lang="fr-FR" dirty="0"/>
              <a:t> </a:t>
            </a:r>
            <a:r>
              <a:rPr lang="fr-FR" dirty="0" err="1"/>
              <a:t>very</a:t>
            </a:r>
            <a:r>
              <a:rPr lang="fr-FR" dirty="0"/>
              <a:t> basic like «  ».</a:t>
            </a:r>
          </a:p>
          <a:p>
            <a:r>
              <a:rPr lang="en-US" dirty="0"/>
              <a:t>But these messages are in fact solid because they are supported by scientific results to which the decision-makers have contributed.</a:t>
            </a:r>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32</a:t>
            </a:fld>
            <a:endParaRPr lang="fr-FR"/>
          </a:p>
        </p:txBody>
      </p:sp>
    </p:spTree>
    <p:extLst>
      <p:ext uri="{BB962C8B-B14F-4D97-AF65-F5344CB8AC3E}">
        <p14:creationId xmlns:p14="http://schemas.microsoft.com/office/powerpoint/2010/main" val="3653398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There are also clearly limitations to the process.</a:t>
            </a:r>
          </a:p>
          <a:p>
            <a:r>
              <a:rPr lang="en-US" dirty="0"/>
              <a:t>Firstly technical</a:t>
            </a:r>
          </a:p>
          <a:p>
            <a:r>
              <a:rPr lang="en-US" dirty="0"/>
              <a:t>But also around the co-production process.</a:t>
            </a:r>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33</a:t>
            </a:fld>
            <a:endParaRPr lang="fr-FR"/>
          </a:p>
        </p:txBody>
      </p:sp>
    </p:spTree>
    <p:extLst>
      <p:ext uri="{BB962C8B-B14F-4D97-AF65-F5344CB8AC3E}">
        <p14:creationId xmlns:p14="http://schemas.microsoft.com/office/powerpoint/2010/main" val="4209404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a:solidFill>
                  <a:schemeClr val="tx1"/>
                </a:solidFill>
                <a:effectLst/>
                <a:latin typeface="+mn-lt"/>
                <a:ea typeface="+mn-ea"/>
                <a:cs typeface="+mn-cs"/>
              </a:rPr>
              <a:t>Based on this experience, we became aware of the necessary empowerment of stakeholders in hydrological engineering tools to enable them to leverage scientific information.</a:t>
            </a:r>
          </a:p>
          <a:p>
            <a:r>
              <a:rPr lang="en-US" sz="1200" b="0" i="0" kern="1200" dirty="0">
                <a:solidFill>
                  <a:schemeClr val="tx1"/>
                </a:solidFill>
                <a:effectLst/>
                <a:latin typeface="+mn-lt"/>
                <a:ea typeface="+mn-ea"/>
                <a:cs typeface="+mn-cs"/>
              </a:rPr>
              <a:t>Since 2022, we are working on the CECC project, within which we are developing a research axis dedicated to training on statistical analysis of rainfall extremes for operational hydrology.</a:t>
            </a:r>
          </a:p>
          <a:p>
            <a:r>
              <a:rPr lang="en-US" sz="1200" b="0" i="0" kern="1200" dirty="0">
                <a:solidFill>
                  <a:schemeClr val="tx1"/>
                </a:solidFill>
                <a:effectLst/>
                <a:latin typeface="+mn-lt"/>
                <a:ea typeface="+mn-ea"/>
                <a:cs typeface="+mn-cs"/>
              </a:rPr>
              <a:t>We have built a team of experts with researchers from Benin, Niger, Burkina Faso, and Senegal, who will conduct a first training session on this topic in Dakar next May.</a:t>
            </a:r>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34</a:t>
            </a:fld>
            <a:endParaRPr lang="fr-FR"/>
          </a:p>
        </p:txBody>
      </p:sp>
    </p:spTree>
    <p:extLst>
      <p:ext uri="{BB962C8B-B14F-4D97-AF65-F5344CB8AC3E}">
        <p14:creationId xmlns:p14="http://schemas.microsoft.com/office/powerpoint/2010/main" val="1755016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4</a:t>
            </a:fld>
            <a:endParaRPr lang="fr-FR"/>
          </a:p>
        </p:txBody>
      </p:sp>
    </p:spTree>
    <p:extLst>
      <p:ext uri="{BB962C8B-B14F-4D97-AF65-F5344CB8AC3E}">
        <p14:creationId xmlns:p14="http://schemas.microsoft.com/office/powerpoint/2010/main" val="2055385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There are also clearly limitations to the process.</a:t>
            </a:r>
          </a:p>
          <a:p>
            <a:r>
              <a:rPr lang="en-US" dirty="0"/>
              <a:t>Firstly technical</a:t>
            </a:r>
          </a:p>
          <a:p>
            <a:r>
              <a:rPr lang="en-US" dirty="0"/>
              <a:t>But also around the co-production process.</a:t>
            </a:r>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35</a:t>
            </a:fld>
            <a:endParaRPr lang="fr-FR"/>
          </a:p>
        </p:txBody>
      </p:sp>
    </p:spTree>
    <p:extLst>
      <p:ext uri="{BB962C8B-B14F-4D97-AF65-F5344CB8AC3E}">
        <p14:creationId xmlns:p14="http://schemas.microsoft.com/office/powerpoint/2010/main" val="3589070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5</a:t>
            </a:fld>
            <a:endParaRPr lang="fr-FR"/>
          </a:p>
        </p:txBody>
      </p:sp>
    </p:spTree>
    <p:extLst>
      <p:ext uri="{BB962C8B-B14F-4D97-AF65-F5344CB8AC3E}">
        <p14:creationId xmlns:p14="http://schemas.microsoft.com/office/powerpoint/2010/main" val="3922879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 context that challenges decision-makers and managers of hydro-climatic risks to implement appropriate adaptation strategies.</a:t>
            </a:r>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6</a:t>
            </a:fld>
            <a:endParaRPr lang="fr-FR"/>
          </a:p>
        </p:txBody>
      </p:sp>
    </p:spTree>
    <p:extLst>
      <p:ext uri="{BB962C8B-B14F-4D97-AF65-F5344CB8AC3E}">
        <p14:creationId xmlns:p14="http://schemas.microsoft.com/office/powerpoint/2010/main" val="2290023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 context that challenges decision-makers and managers of hydro-climatic risks to implement appropriate adaptation strategies.</a:t>
            </a:r>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7</a:t>
            </a:fld>
            <a:endParaRPr lang="fr-FR"/>
          </a:p>
        </p:txBody>
      </p:sp>
    </p:spTree>
    <p:extLst>
      <p:ext uri="{BB962C8B-B14F-4D97-AF65-F5344CB8AC3E}">
        <p14:creationId xmlns:p14="http://schemas.microsoft.com/office/powerpoint/2010/main" val="2093534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It has been chosen by the consortium to work on a case study in Ouagadougou Burkina Faso. While the region is historically affected by long and intense droughts there has been a significant increase in hydrological extremes and floods over the last forty years. As in 2009 when more than 260mm of rain fell on the city causing numerous human and material damages.</a:t>
            </a:r>
          </a:p>
          <a:p>
            <a:r>
              <a:rPr lang="en-US" dirty="0"/>
              <a:t>The co-production process was </a:t>
            </a:r>
            <a:r>
              <a:rPr lang="en-US" dirty="0" err="1"/>
              <a:t>realised</a:t>
            </a:r>
            <a:r>
              <a:rPr lang="en-US" dirty="0"/>
              <a:t> in several phases.</a:t>
            </a:r>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12</a:t>
            </a:fld>
            <a:endParaRPr lang="fr-FR"/>
          </a:p>
        </p:txBody>
      </p:sp>
    </p:spTree>
    <p:extLst>
      <p:ext uri="{BB962C8B-B14F-4D97-AF65-F5344CB8AC3E}">
        <p14:creationId xmlns:p14="http://schemas.microsoft.com/office/powerpoint/2010/main" val="2856971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It has been chosen by the consortium to work on a case study in Ouagadougou Burkina Faso. While the region is historically affected by long and intense droughts there has been a significant increase in hydrological extremes and floods over the last forty years. As in 2009 when more than 260mm of rain fell on the city causing numerous human and material damages.</a:t>
            </a:r>
          </a:p>
          <a:p>
            <a:r>
              <a:rPr lang="en-US" dirty="0"/>
              <a:t>The co-production process was </a:t>
            </a:r>
            <a:r>
              <a:rPr lang="en-US" dirty="0" err="1"/>
              <a:t>realised</a:t>
            </a:r>
            <a:r>
              <a:rPr lang="en-US" dirty="0"/>
              <a:t> in several phases.</a:t>
            </a:r>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13</a:t>
            </a:fld>
            <a:endParaRPr lang="fr-FR"/>
          </a:p>
        </p:txBody>
      </p:sp>
    </p:spTree>
    <p:extLst>
      <p:ext uri="{BB962C8B-B14F-4D97-AF65-F5344CB8AC3E}">
        <p14:creationId xmlns:p14="http://schemas.microsoft.com/office/powerpoint/2010/main" val="348677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first phase of the process was initiated by the project leaders by approaching two local and national water management actors. Together with the Burkinabe scientists of the consortium they presented the objectives of the project. This was clearly a top-down approach, but it was also accompanied by exchanges to better identify local needs and relevant agencies and decision makers.</a:t>
            </a:r>
            <a:endParaRPr lang="fr-FR" dirty="0"/>
          </a:p>
        </p:txBody>
      </p:sp>
      <p:sp>
        <p:nvSpPr>
          <p:cNvPr id="4" name="Espace réservé du numéro de diapositive 3"/>
          <p:cNvSpPr>
            <a:spLocks noGrp="1"/>
          </p:cNvSpPr>
          <p:nvPr>
            <p:ph type="sldNum" sz="quarter" idx="5"/>
          </p:nvPr>
        </p:nvSpPr>
        <p:spPr/>
        <p:txBody>
          <a:bodyPr/>
          <a:lstStyle/>
          <a:p>
            <a:fld id="{CCAF8C99-843E-4A34-8377-4AF49FF1136A}" type="slidenum">
              <a:rPr lang="fr-FR" smtClean="0"/>
              <a:t>14</a:t>
            </a:fld>
            <a:endParaRPr lang="fr-FR"/>
          </a:p>
        </p:txBody>
      </p:sp>
    </p:spTree>
    <p:extLst>
      <p:ext uri="{BB962C8B-B14F-4D97-AF65-F5344CB8AC3E}">
        <p14:creationId xmlns:p14="http://schemas.microsoft.com/office/powerpoint/2010/main" val="25887069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73" name="Picture 223" descr="planisph4"/>
          <p:cNvPicPr>
            <a:picLocks noChangeAspect="1" noChangeArrowheads="1"/>
          </p:cNvPicPr>
          <p:nvPr userDrawn="1"/>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8563" b="31237"/>
          <a:stretch/>
        </p:blipFill>
        <p:spPr bwMode="auto">
          <a:xfrm rot="691346">
            <a:off x="-457065" y="1330731"/>
            <a:ext cx="12967332" cy="5533383"/>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Connecteur droit 39"/>
          <p:cNvCxnSpPr/>
          <p:nvPr userDrawn="1"/>
        </p:nvCxnSpPr>
        <p:spPr>
          <a:xfrm>
            <a:off x="3566861" y="1123791"/>
            <a:ext cx="8643036" cy="1624413"/>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userDrawn="1"/>
        </p:nvCxnSpPr>
        <p:spPr>
          <a:xfrm flipV="1">
            <a:off x="24038" y="1123793"/>
            <a:ext cx="3542823" cy="502307"/>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userDrawn="1"/>
        </p:nvCxnSpPr>
        <p:spPr>
          <a:xfrm>
            <a:off x="3157816" y="1190325"/>
            <a:ext cx="9024355" cy="175635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userDrawn="1"/>
        </p:nvCxnSpPr>
        <p:spPr>
          <a:xfrm>
            <a:off x="2822715" y="1234293"/>
            <a:ext cx="9359456" cy="1926304"/>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userDrawn="1"/>
        </p:nvCxnSpPr>
        <p:spPr>
          <a:xfrm>
            <a:off x="2425041" y="1289950"/>
            <a:ext cx="9771851" cy="213182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userDrawn="1"/>
        </p:nvCxnSpPr>
        <p:spPr>
          <a:xfrm>
            <a:off x="2027367" y="1345607"/>
            <a:ext cx="10161407" cy="235330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userDrawn="1"/>
        </p:nvCxnSpPr>
        <p:spPr>
          <a:xfrm>
            <a:off x="1550182" y="1425117"/>
            <a:ext cx="10631989" cy="2533977"/>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userDrawn="1"/>
        </p:nvCxnSpPr>
        <p:spPr>
          <a:xfrm>
            <a:off x="1200214" y="1472822"/>
            <a:ext cx="10996444" cy="284017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userDrawn="1"/>
        </p:nvCxnSpPr>
        <p:spPr>
          <a:xfrm>
            <a:off x="715072" y="1552332"/>
            <a:ext cx="11467099" cy="317443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userDrawn="1"/>
        </p:nvCxnSpPr>
        <p:spPr>
          <a:xfrm>
            <a:off x="174108" y="1626100"/>
            <a:ext cx="12057314" cy="355604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userDrawn="1"/>
        </p:nvCxnSpPr>
        <p:spPr>
          <a:xfrm>
            <a:off x="-4708" y="1812279"/>
            <a:ext cx="12192448" cy="387245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userDrawn="1"/>
        </p:nvCxnSpPr>
        <p:spPr>
          <a:xfrm>
            <a:off x="2070" y="2076341"/>
            <a:ext cx="12180101" cy="430344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userDrawn="1"/>
        </p:nvCxnSpPr>
        <p:spPr>
          <a:xfrm>
            <a:off x="-7055" y="2356305"/>
            <a:ext cx="11581919" cy="449556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userDrawn="1"/>
        </p:nvCxnSpPr>
        <p:spPr>
          <a:xfrm>
            <a:off x="0" y="2840962"/>
            <a:ext cx="9419735" cy="4010908"/>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userDrawn="1"/>
        </p:nvCxnSpPr>
        <p:spPr>
          <a:xfrm>
            <a:off x="7563" y="3456016"/>
            <a:ext cx="6926696" cy="338619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userDrawn="1"/>
        </p:nvCxnSpPr>
        <p:spPr>
          <a:xfrm>
            <a:off x="0" y="4331937"/>
            <a:ext cx="4627000" cy="2529553"/>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userDrawn="1"/>
        </p:nvCxnSpPr>
        <p:spPr>
          <a:xfrm>
            <a:off x="3647" y="5427916"/>
            <a:ext cx="2222718" cy="142391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userDrawn="1"/>
        </p:nvCxnSpPr>
        <p:spPr>
          <a:xfrm flipV="1">
            <a:off x="9718416" y="3880086"/>
            <a:ext cx="2454059" cy="295881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userDrawn="1"/>
        </p:nvCxnSpPr>
        <p:spPr>
          <a:xfrm flipV="1">
            <a:off x="7380296" y="2677570"/>
            <a:ext cx="4383081" cy="416464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userDrawn="1"/>
        </p:nvCxnSpPr>
        <p:spPr>
          <a:xfrm flipV="1">
            <a:off x="4771479" y="2445197"/>
            <a:ext cx="5831577" cy="4397018"/>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userDrawn="1"/>
        </p:nvCxnSpPr>
        <p:spPr>
          <a:xfrm flipV="1">
            <a:off x="2154284" y="2243704"/>
            <a:ext cx="7318893" cy="455814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userDrawn="1"/>
        </p:nvCxnSpPr>
        <p:spPr>
          <a:xfrm flipV="1">
            <a:off x="-20895" y="2096955"/>
            <a:ext cx="8739365" cy="464114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userDrawn="1"/>
        </p:nvCxnSpPr>
        <p:spPr>
          <a:xfrm flipV="1">
            <a:off x="2603" y="1959712"/>
            <a:ext cx="8007326" cy="373790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userDrawn="1"/>
        </p:nvCxnSpPr>
        <p:spPr>
          <a:xfrm flipV="1">
            <a:off x="9400" y="1844210"/>
            <a:ext cx="7388841" cy="3170864"/>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userDrawn="1"/>
        </p:nvCxnSpPr>
        <p:spPr>
          <a:xfrm flipV="1">
            <a:off x="24038" y="1758717"/>
            <a:ext cx="6872103" cy="262550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userDrawn="1"/>
        </p:nvCxnSpPr>
        <p:spPr>
          <a:xfrm flipV="1">
            <a:off x="-2877" y="1658806"/>
            <a:ext cx="6391420" cy="220118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userDrawn="1"/>
        </p:nvCxnSpPr>
        <p:spPr>
          <a:xfrm flipV="1">
            <a:off x="0" y="1549968"/>
            <a:ext cx="5858472" cy="1834583"/>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userDrawn="1"/>
        </p:nvCxnSpPr>
        <p:spPr>
          <a:xfrm flipV="1">
            <a:off x="7686" y="1470136"/>
            <a:ext cx="5406340" cy="156760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8" name="Connecteur droit 67"/>
          <p:cNvCxnSpPr/>
          <p:nvPr userDrawn="1"/>
        </p:nvCxnSpPr>
        <p:spPr>
          <a:xfrm flipV="1">
            <a:off x="1414" y="1377846"/>
            <a:ext cx="4935448" cy="135352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9" name="Connecteur droit 68"/>
          <p:cNvCxnSpPr/>
          <p:nvPr userDrawn="1"/>
        </p:nvCxnSpPr>
        <p:spPr>
          <a:xfrm flipV="1">
            <a:off x="13889" y="1316839"/>
            <a:ext cx="4599222" cy="116653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70" name="Connecteur droit 69"/>
          <p:cNvCxnSpPr/>
          <p:nvPr userDrawn="1"/>
        </p:nvCxnSpPr>
        <p:spPr>
          <a:xfrm flipV="1">
            <a:off x="10954" y="1262425"/>
            <a:ext cx="4229847" cy="104324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71" name="Connecteur droit 70"/>
          <p:cNvCxnSpPr/>
          <p:nvPr userDrawn="1"/>
        </p:nvCxnSpPr>
        <p:spPr>
          <a:xfrm flipV="1">
            <a:off x="13585" y="1174115"/>
            <a:ext cx="3780409" cy="882278"/>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userDrawn="1"/>
        </p:nvCxnSpPr>
        <p:spPr>
          <a:xfrm flipV="1">
            <a:off x="28645" y="1217800"/>
            <a:ext cx="2964139" cy="61725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sp>
        <p:nvSpPr>
          <p:cNvPr id="5338" name="Rectangle 218"/>
          <p:cNvSpPr>
            <a:spLocks noGrp="1" noChangeArrowheads="1"/>
          </p:cNvSpPr>
          <p:nvPr userDrawn="1">
            <p:ph type="ctrTitle" sz="quarter"/>
          </p:nvPr>
        </p:nvSpPr>
        <p:spPr>
          <a:xfrm>
            <a:off x="914400" y="1844676"/>
            <a:ext cx="10363200" cy="1736725"/>
          </a:xfrm>
          <a:prstGeom prst="rect">
            <a:avLst/>
          </a:prstGeom>
        </p:spPr>
        <p:txBody>
          <a:bodyPr anchor="b" anchorCtr="1"/>
          <a:lstStyle>
            <a:lvl1pPr>
              <a:defRPr sz="5400">
                <a:solidFill>
                  <a:srgbClr val="FFFFFF"/>
                </a:solidFill>
              </a:defRPr>
            </a:lvl1pPr>
          </a:lstStyle>
          <a:p>
            <a:pPr lvl="0"/>
            <a:r>
              <a:rPr lang="fr-FR" altLang="fr-FR" noProof="0" dirty="0"/>
              <a:t>Modifiez le style du titre</a:t>
            </a:r>
            <a:endParaRPr lang="en-US" altLang="fr-FR" noProof="0" dirty="0"/>
          </a:p>
        </p:txBody>
      </p:sp>
      <p:sp>
        <p:nvSpPr>
          <p:cNvPr id="5339" name="Rectangle 219"/>
          <p:cNvSpPr>
            <a:spLocks noGrp="1" noChangeArrowheads="1"/>
          </p:cNvSpPr>
          <p:nvPr userDrawn="1">
            <p:ph type="subTitle" sz="quarter" idx="1"/>
          </p:nvPr>
        </p:nvSpPr>
        <p:spPr>
          <a:xfrm>
            <a:off x="1828800" y="3886200"/>
            <a:ext cx="8534400" cy="1752600"/>
          </a:xfrm>
        </p:spPr>
        <p:txBody>
          <a:bodyPr/>
          <a:lstStyle>
            <a:lvl1pPr marL="0" indent="0" algn="ctr">
              <a:buFontTx/>
              <a:buNone/>
              <a:defRPr/>
            </a:lvl1pPr>
          </a:lstStyle>
          <a:p>
            <a:pPr lvl="0"/>
            <a:r>
              <a:rPr lang="fr-FR" altLang="fr-FR" noProof="0"/>
              <a:t>Modifiez le style des sous-titres du masque</a:t>
            </a:r>
            <a:endParaRPr lang="en-US" altLang="fr-FR" noProof="0"/>
          </a:p>
        </p:txBody>
      </p:sp>
      <p:sp>
        <p:nvSpPr>
          <p:cNvPr id="5340" name="Rectangle 220"/>
          <p:cNvSpPr>
            <a:spLocks noGrp="1" noChangeArrowheads="1"/>
          </p:cNvSpPr>
          <p:nvPr userDrawn="1">
            <p:ph type="dt" sz="quarter" idx="2"/>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dirty="0">
              <a:solidFill>
                <a:srgbClr val="FFFFFF"/>
              </a:solidFill>
            </a:endParaRPr>
          </a:p>
        </p:txBody>
      </p:sp>
      <p:sp>
        <p:nvSpPr>
          <p:cNvPr id="5341" name="Rectangle 221"/>
          <p:cNvSpPr>
            <a:spLocks noGrp="1" noChangeArrowheads="1"/>
          </p:cNvSpPr>
          <p:nvPr userDrawn="1">
            <p:ph type="ftr" sz="quarter" idx="3"/>
          </p:nvPr>
        </p:nvSpPr>
        <p:spPr>
          <a:xfrm>
            <a:off x="2711451" y="6248400"/>
            <a:ext cx="5314949" cy="457200"/>
          </a:xfrm>
          <a:prstGeom prst="rect">
            <a:avLst/>
          </a:prstGeom>
        </p:spPr>
        <p:txBody>
          <a:bodyPr/>
          <a:lstStyle>
            <a:lvl1pPr>
              <a:defRPr/>
            </a:lvl1pPr>
          </a:lstStyle>
          <a:p>
            <a:pPr fontAlgn="base">
              <a:spcBef>
                <a:spcPct val="0"/>
              </a:spcBef>
              <a:spcAft>
                <a:spcPct val="0"/>
              </a:spcAft>
            </a:pPr>
            <a:endParaRPr lang="en-US" altLang="fr-FR" dirty="0">
              <a:solidFill>
                <a:srgbClr val="FFFFFF"/>
              </a:solidFill>
            </a:endParaRPr>
          </a:p>
        </p:txBody>
      </p:sp>
      <p:sp>
        <p:nvSpPr>
          <p:cNvPr id="5342" name="Rectangle 222"/>
          <p:cNvSpPr>
            <a:spLocks noGrp="1" noChangeArrowheads="1"/>
          </p:cNvSpPr>
          <p:nvPr userDrawn="1">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Tree>
    <p:extLst>
      <p:ext uri="{BB962C8B-B14F-4D97-AF65-F5344CB8AC3E}">
        <p14:creationId xmlns:p14="http://schemas.microsoft.com/office/powerpoint/2010/main" val="1241491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3" name="Espace réservé du texte vertical 2"/>
          <p:cNvSpPr>
            <a:spLocks noGrp="1"/>
          </p:cNvSpPr>
          <p:nvPr>
            <p:ph type="body" orient="vert" idx="1"/>
          </p:nvPr>
        </p:nvSpPr>
        <p:spPr>
          <a:xfrm>
            <a:off x="609600" y="983226"/>
            <a:ext cx="10972800" cy="515087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6" name="Espace réservé du pied de page 5"/>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7" name="Rectangle 222"/>
          <p:cNvSpPr>
            <a:spLocks noGrp="1" noChangeArrowheads="1"/>
          </p:cNvSpPr>
          <p:nvPr>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
        <p:nvSpPr>
          <p:cNvPr id="8" name="Titre 1"/>
          <p:cNvSpPr>
            <a:spLocks noGrp="1"/>
          </p:cNvSpPr>
          <p:nvPr>
            <p:ph type="title"/>
          </p:nvPr>
        </p:nvSpPr>
        <p:spPr>
          <a:xfrm>
            <a:off x="609600" y="136987"/>
            <a:ext cx="10972800" cy="580768"/>
          </a:xfrm>
          <a:prstGeom prst="rect">
            <a:avLst/>
          </a:prstGeom>
        </p:spPr>
        <p:txBody>
          <a:bodyPr/>
          <a:lstStyle>
            <a:lvl1pPr>
              <a:defRPr sz="3600"/>
            </a:lvl1pPr>
          </a:lstStyle>
          <a:p>
            <a:r>
              <a:rPr lang="fr-FR"/>
              <a:t>Modifiez le style du titre</a:t>
            </a:r>
          </a:p>
        </p:txBody>
      </p:sp>
    </p:spTree>
    <p:extLst>
      <p:ext uri="{BB962C8B-B14F-4D97-AF65-F5344CB8AC3E}">
        <p14:creationId xmlns:p14="http://schemas.microsoft.com/office/powerpoint/2010/main" val="92262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8"/>
            <a:ext cx="2743200" cy="5859462"/>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38"/>
            <a:ext cx="8026400" cy="58594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6" name="Espace réservé du pied de page 5"/>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7" name="Rectangle 222"/>
          <p:cNvSpPr>
            <a:spLocks noGrp="1" noChangeArrowheads="1"/>
          </p:cNvSpPr>
          <p:nvPr>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Tree>
    <p:extLst>
      <p:ext uri="{BB962C8B-B14F-4D97-AF65-F5344CB8AC3E}">
        <p14:creationId xmlns:p14="http://schemas.microsoft.com/office/powerpoint/2010/main" val="3899070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5343" name="Picture 223" descr="planisph4"/>
          <p:cNvPicPr>
            <a:picLocks noChangeAspect="1" noChangeArrowheads="1"/>
          </p:cNvPicPr>
          <p:nvPr/>
        </p:nvPicPr>
        <p:blipFill rotWithShape="1">
          <a:blip r:embed="rId2">
            <a:extLst>
              <a:ext uri="{28A0092B-C50C-407E-A947-70E740481C1C}">
                <a14:useLocalDpi xmlns:a14="http://schemas.microsoft.com/office/drawing/2010/main" val="0"/>
              </a:ext>
            </a:extLst>
          </a:blip>
          <a:srcRect l="8563" b="31237"/>
          <a:stretch/>
        </p:blipFill>
        <p:spPr bwMode="auto">
          <a:xfrm rot="691346">
            <a:off x="-457065" y="1330731"/>
            <a:ext cx="12967332" cy="5533383"/>
          </a:xfrm>
          <a:prstGeom prst="rect">
            <a:avLst/>
          </a:prstGeom>
          <a:noFill/>
          <a:extLst>
            <a:ext uri="{909E8E84-426E-40DD-AFC4-6F175D3DCCD1}">
              <a14:hiddenFill xmlns:a14="http://schemas.microsoft.com/office/drawing/2010/main">
                <a:solidFill>
                  <a:srgbClr val="FFFFFF"/>
                </a:solidFill>
              </a14:hiddenFill>
            </a:ext>
          </a:extLst>
        </p:spPr>
      </p:pic>
      <p:cxnSp>
        <p:nvCxnSpPr>
          <p:cNvPr id="107" name="Connecteur droit 106"/>
          <p:cNvCxnSpPr/>
          <p:nvPr userDrawn="1"/>
        </p:nvCxnSpPr>
        <p:spPr>
          <a:xfrm>
            <a:off x="3566861" y="1123791"/>
            <a:ext cx="8643036" cy="1624413"/>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08" name="Connecteur droit 107"/>
          <p:cNvCxnSpPr/>
          <p:nvPr userDrawn="1"/>
        </p:nvCxnSpPr>
        <p:spPr>
          <a:xfrm flipV="1">
            <a:off x="24038" y="1123793"/>
            <a:ext cx="3542823" cy="502307"/>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09" name="Connecteur droit 108"/>
          <p:cNvCxnSpPr/>
          <p:nvPr userDrawn="1"/>
        </p:nvCxnSpPr>
        <p:spPr>
          <a:xfrm>
            <a:off x="3157816" y="1190325"/>
            <a:ext cx="9024355" cy="175635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10" name="Connecteur droit 109"/>
          <p:cNvCxnSpPr/>
          <p:nvPr userDrawn="1"/>
        </p:nvCxnSpPr>
        <p:spPr>
          <a:xfrm>
            <a:off x="2822715" y="1234293"/>
            <a:ext cx="9359456" cy="1926304"/>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11" name="Connecteur droit 110"/>
          <p:cNvCxnSpPr/>
          <p:nvPr userDrawn="1"/>
        </p:nvCxnSpPr>
        <p:spPr>
          <a:xfrm>
            <a:off x="2425041" y="1289950"/>
            <a:ext cx="9771851" cy="213182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12" name="Connecteur droit 111"/>
          <p:cNvCxnSpPr/>
          <p:nvPr userDrawn="1"/>
        </p:nvCxnSpPr>
        <p:spPr>
          <a:xfrm>
            <a:off x="2027367" y="1345607"/>
            <a:ext cx="10161407" cy="235330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13" name="Connecteur droit 112"/>
          <p:cNvCxnSpPr/>
          <p:nvPr userDrawn="1"/>
        </p:nvCxnSpPr>
        <p:spPr>
          <a:xfrm>
            <a:off x="1550182" y="1425117"/>
            <a:ext cx="10631989" cy="2533977"/>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14" name="Connecteur droit 113"/>
          <p:cNvCxnSpPr/>
          <p:nvPr userDrawn="1"/>
        </p:nvCxnSpPr>
        <p:spPr>
          <a:xfrm>
            <a:off x="1200214" y="1472822"/>
            <a:ext cx="10996444" cy="284017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15" name="Connecteur droit 114"/>
          <p:cNvCxnSpPr/>
          <p:nvPr userDrawn="1"/>
        </p:nvCxnSpPr>
        <p:spPr>
          <a:xfrm>
            <a:off x="715072" y="1552332"/>
            <a:ext cx="11467099" cy="317443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16" name="Connecteur droit 115"/>
          <p:cNvCxnSpPr/>
          <p:nvPr userDrawn="1"/>
        </p:nvCxnSpPr>
        <p:spPr>
          <a:xfrm>
            <a:off x="174108" y="1626100"/>
            <a:ext cx="12057314" cy="355604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17" name="Connecteur droit 116"/>
          <p:cNvCxnSpPr/>
          <p:nvPr userDrawn="1"/>
        </p:nvCxnSpPr>
        <p:spPr>
          <a:xfrm>
            <a:off x="-4708" y="1812279"/>
            <a:ext cx="12192448" cy="387245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18" name="Connecteur droit 117"/>
          <p:cNvCxnSpPr/>
          <p:nvPr userDrawn="1"/>
        </p:nvCxnSpPr>
        <p:spPr>
          <a:xfrm>
            <a:off x="2070" y="2076341"/>
            <a:ext cx="12180101" cy="430344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19" name="Connecteur droit 118"/>
          <p:cNvCxnSpPr/>
          <p:nvPr userDrawn="1"/>
        </p:nvCxnSpPr>
        <p:spPr>
          <a:xfrm>
            <a:off x="-7055" y="2356305"/>
            <a:ext cx="11581919" cy="449556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20" name="Connecteur droit 119"/>
          <p:cNvCxnSpPr/>
          <p:nvPr userDrawn="1"/>
        </p:nvCxnSpPr>
        <p:spPr>
          <a:xfrm>
            <a:off x="0" y="2840962"/>
            <a:ext cx="9419735" cy="4010908"/>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21" name="Connecteur droit 120"/>
          <p:cNvCxnSpPr/>
          <p:nvPr userDrawn="1"/>
        </p:nvCxnSpPr>
        <p:spPr>
          <a:xfrm>
            <a:off x="7563" y="3456016"/>
            <a:ext cx="6926696" cy="338619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22" name="Connecteur droit 121"/>
          <p:cNvCxnSpPr/>
          <p:nvPr userDrawn="1"/>
        </p:nvCxnSpPr>
        <p:spPr>
          <a:xfrm>
            <a:off x="0" y="4331937"/>
            <a:ext cx="4627000" cy="2529553"/>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23" name="Connecteur droit 122"/>
          <p:cNvCxnSpPr/>
          <p:nvPr userDrawn="1"/>
        </p:nvCxnSpPr>
        <p:spPr>
          <a:xfrm>
            <a:off x="3647" y="5427916"/>
            <a:ext cx="2222718" cy="142391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24" name="Connecteur droit 123"/>
          <p:cNvCxnSpPr/>
          <p:nvPr userDrawn="1"/>
        </p:nvCxnSpPr>
        <p:spPr>
          <a:xfrm flipV="1">
            <a:off x="9718416" y="3880086"/>
            <a:ext cx="2454059" cy="295881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25" name="Connecteur droit 124"/>
          <p:cNvCxnSpPr/>
          <p:nvPr userDrawn="1"/>
        </p:nvCxnSpPr>
        <p:spPr>
          <a:xfrm flipV="1">
            <a:off x="7380296" y="2677570"/>
            <a:ext cx="4383081" cy="416464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26" name="Connecteur droit 125"/>
          <p:cNvCxnSpPr/>
          <p:nvPr userDrawn="1"/>
        </p:nvCxnSpPr>
        <p:spPr>
          <a:xfrm flipV="1">
            <a:off x="4771479" y="2445197"/>
            <a:ext cx="5831577" cy="4397018"/>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27" name="Connecteur droit 126"/>
          <p:cNvCxnSpPr/>
          <p:nvPr userDrawn="1"/>
        </p:nvCxnSpPr>
        <p:spPr>
          <a:xfrm flipV="1">
            <a:off x="2154284" y="2243704"/>
            <a:ext cx="7318893" cy="455814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28" name="Connecteur droit 127"/>
          <p:cNvCxnSpPr/>
          <p:nvPr userDrawn="1"/>
        </p:nvCxnSpPr>
        <p:spPr>
          <a:xfrm flipV="1">
            <a:off x="-20895" y="2096955"/>
            <a:ext cx="8739365" cy="464114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29" name="Connecteur droit 128"/>
          <p:cNvCxnSpPr/>
          <p:nvPr userDrawn="1"/>
        </p:nvCxnSpPr>
        <p:spPr>
          <a:xfrm flipV="1">
            <a:off x="2603" y="1959712"/>
            <a:ext cx="8007326" cy="373790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30" name="Connecteur droit 129"/>
          <p:cNvCxnSpPr/>
          <p:nvPr userDrawn="1"/>
        </p:nvCxnSpPr>
        <p:spPr>
          <a:xfrm flipV="1">
            <a:off x="9400" y="1844210"/>
            <a:ext cx="7388841" cy="3170864"/>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31" name="Connecteur droit 130"/>
          <p:cNvCxnSpPr/>
          <p:nvPr userDrawn="1"/>
        </p:nvCxnSpPr>
        <p:spPr>
          <a:xfrm flipV="1">
            <a:off x="24038" y="1758717"/>
            <a:ext cx="6872103" cy="262550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32" name="Connecteur droit 131"/>
          <p:cNvCxnSpPr/>
          <p:nvPr userDrawn="1"/>
        </p:nvCxnSpPr>
        <p:spPr>
          <a:xfrm flipV="1">
            <a:off x="-2877" y="1658806"/>
            <a:ext cx="6391420" cy="220118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33" name="Connecteur droit 132"/>
          <p:cNvCxnSpPr/>
          <p:nvPr userDrawn="1"/>
        </p:nvCxnSpPr>
        <p:spPr>
          <a:xfrm flipV="1">
            <a:off x="0" y="1549968"/>
            <a:ext cx="5858472" cy="1834583"/>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34" name="Connecteur droit 133"/>
          <p:cNvCxnSpPr/>
          <p:nvPr userDrawn="1"/>
        </p:nvCxnSpPr>
        <p:spPr>
          <a:xfrm flipV="1">
            <a:off x="7686" y="1470136"/>
            <a:ext cx="5406340" cy="156760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35" name="Connecteur droit 134"/>
          <p:cNvCxnSpPr/>
          <p:nvPr userDrawn="1"/>
        </p:nvCxnSpPr>
        <p:spPr>
          <a:xfrm flipV="1">
            <a:off x="1414" y="1377846"/>
            <a:ext cx="4935448" cy="135352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36" name="Connecteur droit 135"/>
          <p:cNvCxnSpPr/>
          <p:nvPr userDrawn="1"/>
        </p:nvCxnSpPr>
        <p:spPr>
          <a:xfrm flipV="1">
            <a:off x="13889" y="1316839"/>
            <a:ext cx="4599222" cy="116653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37" name="Connecteur droit 136"/>
          <p:cNvCxnSpPr/>
          <p:nvPr userDrawn="1"/>
        </p:nvCxnSpPr>
        <p:spPr>
          <a:xfrm flipV="1">
            <a:off x="10954" y="1262425"/>
            <a:ext cx="4229847" cy="104324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38" name="Connecteur droit 137"/>
          <p:cNvCxnSpPr/>
          <p:nvPr userDrawn="1"/>
        </p:nvCxnSpPr>
        <p:spPr>
          <a:xfrm flipV="1">
            <a:off x="13585" y="1174115"/>
            <a:ext cx="3780409" cy="882278"/>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39" name="Connecteur droit 138"/>
          <p:cNvCxnSpPr/>
          <p:nvPr userDrawn="1"/>
        </p:nvCxnSpPr>
        <p:spPr>
          <a:xfrm flipV="1">
            <a:off x="28645" y="1217800"/>
            <a:ext cx="2964139" cy="61725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sp>
        <p:nvSpPr>
          <p:cNvPr id="5338" name="Rectangle 218"/>
          <p:cNvSpPr>
            <a:spLocks noGrp="1" noChangeArrowheads="1"/>
          </p:cNvSpPr>
          <p:nvPr userDrawn="1">
            <p:ph type="ctrTitle" sz="quarter"/>
          </p:nvPr>
        </p:nvSpPr>
        <p:spPr>
          <a:xfrm>
            <a:off x="914400" y="1844676"/>
            <a:ext cx="10363200" cy="1736725"/>
          </a:xfrm>
        </p:spPr>
        <p:txBody>
          <a:bodyPr anchor="b" anchorCtr="1"/>
          <a:lstStyle>
            <a:lvl1pPr>
              <a:defRPr sz="5400"/>
            </a:lvl1pPr>
          </a:lstStyle>
          <a:p>
            <a:pPr lvl="0"/>
            <a:r>
              <a:rPr lang="fr-FR" altLang="fr-FR" noProof="0"/>
              <a:t>Modifiez le style du titre</a:t>
            </a:r>
            <a:endParaRPr lang="en-US" altLang="fr-FR" noProof="0"/>
          </a:p>
        </p:txBody>
      </p:sp>
      <p:sp>
        <p:nvSpPr>
          <p:cNvPr id="5339" name="Rectangle 219"/>
          <p:cNvSpPr>
            <a:spLocks noGrp="1" noChangeArrowheads="1"/>
          </p:cNvSpPr>
          <p:nvPr userDrawn="1">
            <p:ph type="subTitle" sz="quarter" idx="1"/>
          </p:nvPr>
        </p:nvSpPr>
        <p:spPr>
          <a:xfrm>
            <a:off x="1828800" y="3886200"/>
            <a:ext cx="8534400" cy="1752600"/>
          </a:xfrm>
        </p:spPr>
        <p:txBody>
          <a:bodyPr/>
          <a:lstStyle>
            <a:lvl1pPr marL="0" indent="0" algn="ctr">
              <a:buFontTx/>
              <a:buNone/>
              <a:defRPr/>
            </a:lvl1pPr>
          </a:lstStyle>
          <a:p>
            <a:pPr lvl="0"/>
            <a:r>
              <a:rPr lang="fr-FR" altLang="fr-FR" noProof="0"/>
              <a:t>Modifiez le style des sous-titres du masque</a:t>
            </a:r>
            <a:endParaRPr lang="en-US" altLang="fr-FR" noProof="0"/>
          </a:p>
        </p:txBody>
      </p:sp>
      <p:sp>
        <p:nvSpPr>
          <p:cNvPr id="5340" name="Rectangle 220"/>
          <p:cNvSpPr>
            <a:spLocks noGrp="1" noChangeArrowheads="1"/>
          </p:cNvSpPr>
          <p:nvPr userDrawn="1">
            <p:ph type="dt" sz="quarter" idx="2"/>
          </p:nvPr>
        </p:nvSpPr>
        <p:spPr>
          <a:xfrm>
            <a:off x="609600" y="6243638"/>
            <a:ext cx="2844800" cy="457200"/>
          </a:xfrm>
          <a:prstGeom prst="rect">
            <a:avLst/>
          </a:prstGeom>
        </p:spPr>
        <p:txBody>
          <a:bodyPr/>
          <a:lstStyle>
            <a:lvl1pPr>
              <a:defRPr/>
            </a:lvl1pPr>
          </a:lstStyle>
          <a:p>
            <a:endParaRPr lang="en-US" altLang="fr-FR" dirty="0">
              <a:solidFill>
                <a:srgbClr val="FFFFFF"/>
              </a:solidFill>
            </a:endParaRPr>
          </a:p>
        </p:txBody>
      </p:sp>
      <p:sp>
        <p:nvSpPr>
          <p:cNvPr id="5341" name="Rectangle 221"/>
          <p:cNvSpPr>
            <a:spLocks noGrp="1" noChangeArrowheads="1"/>
          </p:cNvSpPr>
          <p:nvPr userDrawn="1">
            <p:ph type="ftr" sz="quarter" idx="3"/>
          </p:nvPr>
        </p:nvSpPr>
        <p:spPr>
          <a:xfrm>
            <a:off x="2711451" y="6248400"/>
            <a:ext cx="5314949" cy="457200"/>
          </a:xfrm>
          <a:prstGeom prst="rect">
            <a:avLst/>
          </a:prstGeom>
        </p:spPr>
        <p:txBody>
          <a:bodyPr/>
          <a:lstStyle>
            <a:lvl1pPr>
              <a:defRPr/>
            </a:lvl1pPr>
          </a:lstStyle>
          <a:p>
            <a:endParaRPr lang="en-US" altLang="fr-FR" dirty="0">
              <a:solidFill>
                <a:srgbClr val="FFFFFF"/>
              </a:solidFill>
            </a:endParaRPr>
          </a:p>
        </p:txBody>
      </p:sp>
      <p:sp>
        <p:nvSpPr>
          <p:cNvPr id="5342" name="Rectangle 222"/>
          <p:cNvSpPr>
            <a:spLocks noGrp="1" noChangeArrowheads="1"/>
          </p:cNvSpPr>
          <p:nvPr userDrawn="1">
            <p:ph type="sldNum" sz="quarter" idx="4"/>
          </p:nvPr>
        </p:nvSpPr>
        <p:spPr>
          <a:xfrm>
            <a:off x="8737600" y="6243638"/>
            <a:ext cx="2844800" cy="457200"/>
          </a:xfrm>
          <a:prstGeom prst="rect">
            <a:avLst/>
          </a:prstGeom>
        </p:spPr>
        <p:txBody>
          <a:bodyPr/>
          <a:lstStyle>
            <a:lvl1pPr algn="r">
              <a:defRPr/>
            </a:lvl1pPr>
          </a:lstStyle>
          <a:p>
            <a:fld id="{B46F0BA1-7C7D-4148-8B05-E9621F95834D}" type="slidenum">
              <a:rPr lang="en-US" altLang="fr-FR" smtClean="0">
                <a:solidFill>
                  <a:srgbClr val="FFFFFF"/>
                </a:solidFill>
              </a:rPr>
              <a:pPr/>
              <a:t>‹N°›</a:t>
            </a:fld>
            <a:endParaRPr lang="en-US" altLang="fr-FR">
              <a:solidFill>
                <a:srgbClr val="FFFFFF"/>
              </a:solidFill>
            </a:endParaRPr>
          </a:p>
        </p:txBody>
      </p:sp>
    </p:spTree>
    <p:extLst>
      <p:ext uri="{BB962C8B-B14F-4D97-AF65-F5344CB8AC3E}">
        <p14:creationId xmlns:p14="http://schemas.microsoft.com/office/powerpoint/2010/main" val="650890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136800"/>
            <a:ext cx="10972800" cy="496639"/>
          </a:xfrm>
        </p:spPr>
        <p:txBody>
          <a:bodyPr/>
          <a:lstStyle>
            <a:lvl1pPr>
              <a:defRPr sz="3600"/>
            </a:lvl1pPr>
          </a:lstStyle>
          <a:p>
            <a:r>
              <a:rPr lang="fr-FR" dirty="0"/>
              <a:t>Modifiez le style du titre</a:t>
            </a:r>
          </a:p>
        </p:txBody>
      </p:sp>
      <p:sp>
        <p:nvSpPr>
          <p:cNvPr id="3" name="Espace réservé du contenu 2"/>
          <p:cNvSpPr>
            <a:spLocks noGrp="1"/>
          </p:cNvSpPr>
          <p:nvPr>
            <p:ph idx="1"/>
          </p:nvPr>
        </p:nvSpPr>
        <p:spPr>
          <a:xfrm>
            <a:off x="609600" y="930303"/>
            <a:ext cx="10972800" cy="520379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p:cNvSpPr>
            <a:spLocks noGrp="1"/>
          </p:cNvSpPr>
          <p:nvPr>
            <p:ph type="sldNum" sz="quarter" idx="10"/>
          </p:nvPr>
        </p:nvSpPr>
        <p:spPr>
          <a:xfrm>
            <a:off x="8737600" y="6243638"/>
            <a:ext cx="2844800" cy="457200"/>
          </a:xfrm>
          <a:prstGeom prst="rect">
            <a:avLst/>
          </a:prstGeom>
        </p:spPr>
        <p:txBody>
          <a:bodyPr/>
          <a:lstStyle>
            <a:lvl1pPr algn="r">
              <a:defRPr/>
            </a:lvl1pPr>
          </a:lstStyle>
          <a:p>
            <a:fld id="{EE157F6F-2F13-4801-A645-1CF58EF09263}" type="slidenum">
              <a:rPr lang="en-US" altLang="fr-FR" smtClean="0">
                <a:solidFill>
                  <a:srgbClr val="FFFFFF"/>
                </a:solidFill>
              </a:rPr>
              <a:pPr/>
              <a:t>‹N°›</a:t>
            </a:fld>
            <a:endParaRPr lang="en-US" altLang="fr-FR">
              <a:solidFill>
                <a:srgbClr val="FFFFFF"/>
              </a:solidFill>
            </a:endParaRPr>
          </a:p>
        </p:txBody>
      </p:sp>
      <p:sp>
        <p:nvSpPr>
          <p:cNvPr id="5" name="Espace réservé de la date 4"/>
          <p:cNvSpPr>
            <a:spLocks noGrp="1"/>
          </p:cNvSpPr>
          <p:nvPr>
            <p:ph type="dt" sz="half" idx="11"/>
          </p:nvPr>
        </p:nvSpPr>
        <p:spPr>
          <a:xfrm>
            <a:off x="609600" y="6243638"/>
            <a:ext cx="2844800" cy="457200"/>
          </a:xfrm>
          <a:prstGeom prst="rect">
            <a:avLst/>
          </a:prstGeom>
        </p:spPr>
        <p:txBody>
          <a:bodyPr/>
          <a:lstStyle>
            <a:lvl1pPr>
              <a:defRPr/>
            </a:lvl1pPr>
          </a:lstStyle>
          <a:p>
            <a:endParaRPr lang="en-US" altLang="fr-FR">
              <a:solidFill>
                <a:srgbClr val="FFFFFF"/>
              </a:solidFill>
            </a:endParaRPr>
          </a:p>
        </p:txBody>
      </p:sp>
      <p:sp>
        <p:nvSpPr>
          <p:cNvPr id="6" name="Espace réservé du pied de page 5"/>
          <p:cNvSpPr>
            <a:spLocks noGrp="1"/>
          </p:cNvSpPr>
          <p:nvPr>
            <p:ph type="ftr" sz="quarter" idx="12"/>
          </p:nvPr>
        </p:nvSpPr>
        <p:spPr>
          <a:xfrm>
            <a:off x="4165600" y="6243638"/>
            <a:ext cx="3860800" cy="457200"/>
          </a:xfrm>
          <a:prstGeom prst="rect">
            <a:avLst/>
          </a:prstGeom>
        </p:spPr>
        <p:txBody>
          <a:bodyPr/>
          <a:lstStyle>
            <a:lvl1pPr>
              <a:defRPr/>
            </a:lvl1pPr>
          </a:lstStyle>
          <a:p>
            <a:endParaRPr lang="en-US" altLang="fr-FR">
              <a:solidFill>
                <a:srgbClr val="FFFFFF"/>
              </a:solidFill>
            </a:endParaRPr>
          </a:p>
        </p:txBody>
      </p:sp>
    </p:spTree>
    <p:extLst>
      <p:ext uri="{BB962C8B-B14F-4D97-AF65-F5344CB8AC3E}">
        <p14:creationId xmlns:p14="http://schemas.microsoft.com/office/powerpoint/2010/main" val="2053920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Espace réservé du numéro de diapositive 3"/>
          <p:cNvSpPr>
            <a:spLocks noGrp="1"/>
          </p:cNvSpPr>
          <p:nvPr>
            <p:ph type="sldNum" sz="quarter" idx="10"/>
          </p:nvPr>
        </p:nvSpPr>
        <p:spPr>
          <a:xfrm>
            <a:off x="8737600" y="6243638"/>
            <a:ext cx="2844800" cy="457200"/>
          </a:xfrm>
          <a:prstGeom prst="rect">
            <a:avLst/>
          </a:prstGeom>
        </p:spPr>
        <p:txBody>
          <a:bodyPr/>
          <a:lstStyle>
            <a:lvl1pPr>
              <a:defRPr/>
            </a:lvl1pPr>
          </a:lstStyle>
          <a:p>
            <a:fld id="{FE90CE3E-B5F4-4A40-8961-EC6889DAF501}" type="slidenum">
              <a:rPr lang="en-US" altLang="fr-FR">
                <a:solidFill>
                  <a:srgbClr val="FFFFFF"/>
                </a:solidFill>
              </a:rPr>
              <a:pPr/>
              <a:t>‹N°›</a:t>
            </a:fld>
            <a:endParaRPr lang="en-US" altLang="fr-FR">
              <a:solidFill>
                <a:srgbClr val="FFFFFF"/>
              </a:solidFill>
            </a:endParaRPr>
          </a:p>
        </p:txBody>
      </p:sp>
      <p:sp>
        <p:nvSpPr>
          <p:cNvPr id="5" name="Espace réservé de la date 4"/>
          <p:cNvSpPr>
            <a:spLocks noGrp="1"/>
          </p:cNvSpPr>
          <p:nvPr>
            <p:ph type="dt" sz="half" idx="11"/>
          </p:nvPr>
        </p:nvSpPr>
        <p:spPr>
          <a:xfrm>
            <a:off x="609600" y="6243638"/>
            <a:ext cx="2844800" cy="457200"/>
          </a:xfrm>
          <a:prstGeom prst="rect">
            <a:avLst/>
          </a:prstGeom>
        </p:spPr>
        <p:txBody>
          <a:bodyPr/>
          <a:lstStyle>
            <a:lvl1pPr>
              <a:defRPr/>
            </a:lvl1pPr>
          </a:lstStyle>
          <a:p>
            <a:endParaRPr lang="en-US" altLang="fr-FR">
              <a:solidFill>
                <a:srgbClr val="FFFFFF"/>
              </a:solidFill>
            </a:endParaRPr>
          </a:p>
        </p:txBody>
      </p:sp>
      <p:sp>
        <p:nvSpPr>
          <p:cNvPr id="6" name="Espace réservé du pied de page 5"/>
          <p:cNvSpPr>
            <a:spLocks noGrp="1"/>
          </p:cNvSpPr>
          <p:nvPr>
            <p:ph type="ftr" sz="quarter" idx="12"/>
          </p:nvPr>
        </p:nvSpPr>
        <p:spPr>
          <a:xfrm>
            <a:off x="4165600" y="6243638"/>
            <a:ext cx="3860800" cy="457200"/>
          </a:xfrm>
          <a:prstGeom prst="rect">
            <a:avLst/>
          </a:prstGeom>
        </p:spPr>
        <p:txBody>
          <a:bodyPr/>
          <a:lstStyle>
            <a:lvl1pPr>
              <a:defRPr/>
            </a:lvl1pPr>
          </a:lstStyle>
          <a:p>
            <a:endParaRPr lang="en-US" altLang="fr-FR">
              <a:solidFill>
                <a:srgbClr val="FFFFFF"/>
              </a:solidFill>
            </a:endParaRPr>
          </a:p>
        </p:txBody>
      </p:sp>
    </p:spTree>
    <p:extLst>
      <p:ext uri="{BB962C8B-B14F-4D97-AF65-F5344CB8AC3E}">
        <p14:creationId xmlns:p14="http://schemas.microsoft.com/office/powerpoint/2010/main" val="3082314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0"/>
            <a:ext cx="53848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0"/>
            <a:ext cx="53848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p:cNvSpPr>
            <a:spLocks noGrp="1"/>
          </p:cNvSpPr>
          <p:nvPr>
            <p:ph type="sldNum" sz="quarter" idx="10"/>
          </p:nvPr>
        </p:nvSpPr>
        <p:spPr>
          <a:xfrm>
            <a:off x="8737600" y="6243638"/>
            <a:ext cx="2844800" cy="457200"/>
          </a:xfrm>
          <a:prstGeom prst="rect">
            <a:avLst/>
          </a:prstGeom>
        </p:spPr>
        <p:txBody>
          <a:bodyPr/>
          <a:lstStyle>
            <a:lvl1pPr>
              <a:defRPr/>
            </a:lvl1pPr>
          </a:lstStyle>
          <a:p>
            <a:fld id="{990EA02E-4634-4FC1-B8F4-EAEECD45E048}" type="slidenum">
              <a:rPr lang="en-US" altLang="fr-FR">
                <a:solidFill>
                  <a:srgbClr val="FFFFFF"/>
                </a:solidFill>
              </a:rPr>
              <a:pPr/>
              <a:t>‹N°›</a:t>
            </a:fld>
            <a:endParaRPr lang="en-US" altLang="fr-FR">
              <a:solidFill>
                <a:srgbClr val="FFFFFF"/>
              </a:solidFill>
            </a:endParaRPr>
          </a:p>
        </p:txBody>
      </p:sp>
      <p:sp>
        <p:nvSpPr>
          <p:cNvPr id="6" name="Espace réservé de la date 5"/>
          <p:cNvSpPr>
            <a:spLocks noGrp="1"/>
          </p:cNvSpPr>
          <p:nvPr>
            <p:ph type="dt" sz="half" idx="11"/>
          </p:nvPr>
        </p:nvSpPr>
        <p:spPr>
          <a:xfrm>
            <a:off x="609600" y="6243638"/>
            <a:ext cx="2844800" cy="457200"/>
          </a:xfrm>
          <a:prstGeom prst="rect">
            <a:avLst/>
          </a:prstGeom>
        </p:spPr>
        <p:txBody>
          <a:bodyPr/>
          <a:lstStyle>
            <a:lvl1pPr>
              <a:defRPr/>
            </a:lvl1pPr>
          </a:lstStyle>
          <a:p>
            <a:endParaRPr lang="en-US" altLang="fr-FR">
              <a:solidFill>
                <a:srgbClr val="FFFFFF"/>
              </a:solidFill>
            </a:endParaRPr>
          </a:p>
        </p:txBody>
      </p:sp>
      <p:sp>
        <p:nvSpPr>
          <p:cNvPr id="7" name="Espace réservé du pied de page 6"/>
          <p:cNvSpPr>
            <a:spLocks noGrp="1"/>
          </p:cNvSpPr>
          <p:nvPr>
            <p:ph type="ftr" sz="quarter" idx="12"/>
          </p:nvPr>
        </p:nvSpPr>
        <p:spPr>
          <a:xfrm>
            <a:off x="4165600" y="6243638"/>
            <a:ext cx="3860800" cy="457200"/>
          </a:xfrm>
          <a:prstGeom prst="rect">
            <a:avLst/>
          </a:prstGeom>
        </p:spPr>
        <p:txBody>
          <a:bodyPr/>
          <a:lstStyle>
            <a:lvl1pPr>
              <a:defRPr/>
            </a:lvl1pPr>
          </a:lstStyle>
          <a:p>
            <a:endParaRPr lang="en-US" altLang="fr-FR">
              <a:solidFill>
                <a:srgbClr val="FFFFFF"/>
              </a:solidFill>
            </a:endParaRPr>
          </a:p>
        </p:txBody>
      </p:sp>
    </p:spTree>
    <p:extLst>
      <p:ext uri="{BB962C8B-B14F-4D97-AF65-F5344CB8AC3E}">
        <p14:creationId xmlns:p14="http://schemas.microsoft.com/office/powerpoint/2010/main" val="3363780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0"/>
          </p:nvPr>
        </p:nvSpPr>
        <p:spPr>
          <a:xfrm>
            <a:off x="8737600" y="6243638"/>
            <a:ext cx="2844800" cy="457200"/>
          </a:xfrm>
          <a:prstGeom prst="rect">
            <a:avLst/>
          </a:prstGeom>
        </p:spPr>
        <p:txBody>
          <a:bodyPr/>
          <a:lstStyle>
            <a:lvl1pPr>
              <a:defRPr/>
            </a:lvl1pPr>
          </a:lstStyle>
          <a:p>
            <a:fld id="{7AB13615-094F-40F8-91BF-2BF3FC20E875}" type="slidenum">
              <a:rPr lang="en-US" altLang="fr-FR">
                <a:solidFill>
                  <a:srgbClr val="FFFFFF"/>
                </a:solidFill>
              </a:rPr>
              <a:pPr/>
              <a:t>‹N°›</a:t>
            </a:fld>
            <a:endParaRPr lang="en-US" altLang="fr-FR">
              <a:solidFill>
                <a:srgbClr val="FFFFFF"/>
              </a:solidFill>
            </a:endParaRPr>
          </a:p>
        </p:txBody>
      </p:sp>
      <p:sp>
        <p:nvSpPr>
          <p:cNvPr id="8" name="Espace réservé de la date 7"/>
          <p:cNvSpPr>
            <a:spLocks noGrp="1"/>
          </p:cNvSpPr>
          <p:nvPr>
            <p:ph type="dt" sz="half" idx="11"/>
          </p:nvPr>
        </p:nvSpPr>
        <p:spPr>
          <a:xfrm>
            <a:off x="609600" y="6243638"/>
            <a:ext cx="2844800" cy="457200"/>
          </a:xfrm>
          <a:prstGeom prst="rect">
            <a:avLst/>
          </a:prstGeom>
        </p:spPr>
        <p:txBody>
          <a:bodyPr/>
          <a:lstStyle>
            <a:lvl1pPr>
              <a:defRPr/>
            </a:lvl1pPr>
          </a:lstStyle>
          <a:p>
            <a:endParaRPr lang="en-US" altLang="fr-FR">
              <a:solidFill>
                <a:srgbClr val="FFFFFF"/>
              </a:solidFill>
            </a:endParaRPr>
          </a:p>
        </p:txBody>
      </p:sp>
      <p:sp>
        <p:nvSpPr>
          <p:cNvPr id="9" name="Espace réservé du pied de page 8"/>
          <p:cNvSpPr>
            <a:spLocks noGrp="1"/>
          </p:cNvSpPr>
          <p:nvPr>
            <p:ph type="ftr" sz="quarter" idx="12"/>
          </p:nvPr>
        </p:nvSpPr>
        <p:spPr>
          <a:xfrm>
            <a:off x="4165600" y="6243638"/>
            <a:ext cx="3860800" cy="457200"/>
          </a:xfrm>
          <a:prstGeom prst="rect">
            <a:avLst/>
          </a:prstGeom>
        </p:spPr>
        <p:txBody>
          <a:bodyPr/>
          <a:lstStyle>
            <a:lvl1pPr>
              <a:defRPr/>
            </a:lvl1pPr>
          </a:lstStyle>
          <a:p>
            <a:endParaRPr lang="en-US" altLang="fr-FR">
              <a:solidFill>
                <a:srgbClr val="FFFFFF"/>
              </a:solidFill>
            </a:endParaRPr>
          </a:p>
        </p:txBody>
      </p:sp>
    </p:spTree>
    <p:extLst>
      <p:ext uri="{BB962C8B-B14F-4D97-AF65-F5344CB8AC3E}">
        <p14:creationId xmlns:p14="http://schemas.microsoft.com/office/powerpoint/2010/main" val="3309353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136800"/>
            <a:ext cx="10972800" cy="488687"/>
          </a:xfrm>
        </p:spPr>
        <p:txBody>
          <a:bodyPr/>
          <a:lstStyle/>
          <a:p>
            <a:r>
              <a:rPr lang="fr-FR" dirty="0"/>
              <a:t>Modifiez le style du titre</a:t>
            </a:r>
          </a:p>
        </p:txBody>
      </p:sp>
      <p:sp>
        <p:nvSpPr>
          <p:cNvPr id="3" name="Espace réservé du numéro de diapositive 2"/>
          <p:cNvSpPr>
            <a:spLocks noGrp="1"/>
          </p:cNvSpPr>
          <p:nvPr>
            <p:ph type="sldNum" sz="quarter" idx="10"/>
          </p:nvPr>
        </p:nvSpPr>
        <p:spPr>
          <a:xfrm>
            <a:off x="8737600" y="6243638"/>
            <a:ext cx="2844800" cy="457200"/>
          </a:xfrm>
          <a:prstGeom prst="rect">
            <a:avLst/>
          </a:prstGeom>
        </p:spPr>
        <p:txBody>
          <a:bodyPr/>
          <a:lstStyle>
            <a:lvl1pPr algn="r">
              <a:defRPr/>
            </a:lvl1pPr>
          </a:lstStyle>
          <a:p>
            <a:fld id="{743C8F18-EEE9-40A9-8DFC-751D2B29267C}" type="slidenum">
              <a:rPr lang="en-US" altLang="fr-FR" smtClean="0">
                <a:solidFill>
                  <a:srgbClr val="FFFFFF"/>
                </a:solidFill>
              </a:rPr>
              <a:pPr/>
              <a:t>‹N°›</a:t>
            </a:fld>
            <a:endParaRPr lang="en-US" altLang="fr-FR">
              <a:solidFill>
                <a:srgbClr val="FFFFFF"/>
              </a:solidFill>
            </a:endParaRPr>
          </a:p>
        </p:txBody>
      </p:sp>
      <p:sp>
        <p:nvSpPr>
          <p:cNvPr id="4" name="Espace réservé de la date 3"/>
          <p:cNvSpPr>
            <a:spLocks noGrp="1"/>
          </p:cNvSpPr>
          <p:nvPr>
            <p:ph type="dt" sz="half" idx="11"/>
          </p:nvPr>
        </p:nvSpPr>
        <p:spPr>
          <a:xfrm>
            <a:off x="609600" y="6243638"/>
            <a:ext cx="2844800" cy="457200"/>
          </a:xfrm>
          <a:prstGeom prst="rect">
            <a:avLst/>
          </a:prstGeom>
        </p:spPr>
        <p:txBody>
          <a:bodyPr/>
          <a:lstStyle>
            <a:lvl1pPr>
              <a:defRPr/>
            </a:lvl1pPr>
          </a:lstStyle>
          <a:p>
            <a:endParaRPr lang="en-US" altLang="fr-FR">
              <a:solidFill>
                <a:srgbClr val="FFFFFF"/>
              </a:solidFill>
            </a:endParaRPr>
          </a:p>
        </p:txBody>
      </p:sp>
      <p:sp>
        <p:nvSpPr>
          <p:cNvPr id="5" name="Espace réservé du pied de page 4"/>
          <p:cNvSpPr>
            <a:spLocks noGrp="1"/>
          </p:cNvSpPr>
          <p:nvPr>
            <p:ph type="ftr" sz="quarter" idx="12"/>
          </p:nvPr>
        </p:nvSpPr>
        <p:spPr>
          <a:xfrm>
            <a:off x="4165600" y="6243638"/>
            <a:ext cx="3860800" cy="457200"/>
          </a:xfrm>
          <a:prstGeom prst="rect">
            <a:avLst/>
          </a:prstGeom>
        </p:spPr>
        <p:txBody>
          <a:bodyPr/>
          <a:lstStyle>
            <a:lvl1pPr>
              <a:defRPr/>
            </a:lvl1pPr>
          </a:lstStyle>
          <a:p>
            <a:endParaRPr lang="en-US" altLang="fr-FR">
              <a:solidFill>
                <a:srgbClr val="FFFFFF"/>
              </a:solidFill>
            </a:endParaRPr>
          </a:p>
        </p:txBody>
      </p:sp>
    </p:spTree>
    <p:extLst>
      <p:ext uri="{BB962C8B-B14F-4D97-AF65-F5344CB8AC3E}">
        <p14:creationId xmlns:p14="http://schemas.microsoft.com/office/powerpoint/2010/main" val="455187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a:xfrm>
            <a:off x="8737600" y="6243638"/>
            <a:ext cx="2844800" cy="457200"/>
          </a:xfrm>
          <a:prstGeom prst="rect">
            <a:avLst/>
          </a:prstGeom>
        </p:spPr>
        <p:txBody>
          <a:bodyPr/>
          <a:lstStyle>
            <a:lvl1pPr>
              <a:defRPr/>
            </a:lvl1pPr>
          </a:lstStyle>
          <a:p>
            <a:fld id="{7ECE431C-6862-48AD-85F1-01DB60CDFCB5}" type="slidenum">
              <a:rPr lang="en-US" altLang="fr-FR">
                <a:solidFill>
                  <a:srgbClr val="FFFFFF"/>
                </a:solidFill>
              </a:rPr>
              <a:pPr/>
              <a:t>‹N°›</a:t>
            </a:fld>
            <a:endParaRPr lang="en-US" altLang="fr-FR">
              <a:solidFill>
                <a:srgbClr val="FFFFFF"/>
              </a:solidFill>
            </a:endParaRPr>
          </a:p>
        </p:txBody>
      </p:sp>
      <p:sp>
        <p:nvSpPr>
          <p:cNvPr id="3" name="Espace réservé de la date 2"/>
          <p:cNvSpPr>
            <a:spLocks noGrp="1"/>
          </p:cNvSpPr>
          <p:nvPr>
            <p:ph type="dt" sz="half" idx="11"/>
          </p:nvPr>
        </p:nvSpPr>
        <p:spPr>
          <a:xfrm>
            <a:off x="609600" y="6243638"/>
            <a:ext cx="2844800" cy="457200"/>
          </a:xfrm>
          <a:prstGeom prst="rect">
            <a:avLst/>
          </a:prstGeom>
        </p:spPr>
        <p:txBody>
          <a:bodyPr/>
          <a:lstStyle>
            <a:lvl1pPr>
              <a:defRPr/>
            </a:lvl1pPr>
          </a:lstStyle>
          <a:p>
            <a:endParaRPr lang="en-US" altLang="fr-FR">
              <a:solidFill>
                <a:srgbClr val="FFFFFF"/>
              </a:solidFill>
            </a:endParaRPr>
          </a:p>
        </p:txBody>
      </p:sp>
      <p:sp>
        <p:nvSpPr>
          <p:cNvPr id="4" name="Espace réservé du pied de page 3"/>
          <p:cNvSpPr>
            <a:spLocks noGrp="1"/>
          </p:cNvSpPr>
          <p:nvPr>
            <p:ph type="ftr" sz="quarter" idx="12"/>
          </p:nvPr>
        </p:nvSpPr>
        <p:spPr>
          <a:xfrm>
            <a:off x="4165600" y="6243638"/>
            <a:ext cx="3860800" cy="457200"/>
          </a:xfrm>
          <a:prstGeom prst="rect">
            <a:avLst/>
          </a:prstGeom>
        </p:spPr>
        <p:txBody>
          <a:bodyPr/>
          <a:lstStyle>
            <a:lvl1pPr>
              <a:defRPr/>
            </a:lvl1pPr>
          </a:lstStyle>
          <a:p>
            <a:endParaRPr lang="en-US" altLang="fr-FR">
              <a:solidFill>
                <a:srgbClr val="FFFFFF"/>
              </a:solidFill>
            </a:endParaRPr>
          </a:p>
        </p:txBody>
      </p:sp>
    </p:spTree>
    <p:extLst>
      <p:ext uri="{BB962C8B-B14F-4D97-AF65-F5344CB8AC3E}">
        <p14:creationId xmlns:p14="http://schemas.microsoft.com/office/powerpoint/2010/main" val="1127556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u numéro de diapositive 4"/>
          <p:cNvSpPr>
            <a:spLocks noGrp="1"/>
          </p:cNvSpPr>
          <p:nvPr>
            <p:ph type="sldNum" sz="quarter" idx="10"/>
          </p:nvPr>
        </p:nvSpPr>
        <p:spPr>
          <a:xfrm>
            <a:off x="8737600" y="6243638"/>
            <a:ext cx="2844800" cy="457200"/>
          </a:xfrm>
          <a:prstGeom prst="rect">
            <a:avLst/>
          </a:prstGeom>
        </p:spPr>
        <p:txBody>
          <a:bodyPr/>
          <a:lstStyle>
            <a:lvl1pPr>
              <a:defRPr/>
            </a:lvl1pPr>
          </a:lstStyle>
          <a:p>
            <a:fld id="{1ADAE620-BBFE-4013-831C-0AEDF7DAD4A7}" type="slidenum">
              <a:rPr lang="en-US" altLang="fr-FR">
                <a:solidFill>
                  <a:srgbClr val="FFFFFF"/>
                </a:solidFill>
              </a:rPr>
              <a:pPr/>
              <a:t>‹N°›</a:t>
            </a:fld>
            <a:endParaRPr lang="en-US" altLang="fr-FR">
              <a:solidFill>
                <a:srgbClr val="FFFFFF"/>
              </a:solidFill>
            </a:endParaRPr>
          </a:p>
        </p:txBody>
      </p:sp>
      <p:sp>
        <p:nvSpPr>
          <p:cNvPr id="6" name="Espace réservé de la date 5"/>
          <p:cNvSpPr>
            <a:spLocks noGrp="1"/>
          </p:cNvSpPr>
          <p:nvPr>
            <p:ph type="dt" sz="half" idx="11"/>
          </p:nvPr>
        </p:nvSpPr>
        <p:spPr>
          <a:xfrm>
            <a:off x="609600" y="6243638"/>
            <a:ext cx="2844800" cy="457200"/>
          </a:xfrm>
          <a:prstGeom prst="rect">
            <a:avLst/>
          </a:prstGeom>
        </p:spPr>
        <p:txBody>
          <a:bodyPr/>
          <a:lstStyle>
            <a:lvl1pPr>
              <a:defRPr/>
            </a:lvl1pPr>
          </a:lstStyle>
          <a:p>
            <a:endParaRPr lang="en-US" altLang="fr-FR">
              <a:solidFill>
                <a:srgbClr val="FFFFFF"/>
              </a:solidFill>
            </a:endParaRPr>
          </a:p>
        </p:txBody>
      </p:sp>
      <p:sp>
        <p:nvSpPr>
          <p:cNvPr id="7" name="Espace réservé du pied de page 6"/>
          <p:cNvSpPr>
            <a:spLocks noGrp="1"/>
          </p:cNvSpPr>
          <p:nvPr>
            <p:ph type="ftr" sz="quarter" idx="12"/>
          </p:nvPr>
        </p:nvSpPr>
        <p:spPr>
          <a:xfrm>
            <a:off x="4165600" y="6243638"/>
            <a:ext cx="3860800" cy="457200"/>
          </a:xfrm>
          <a:prstGeom prst="rect">
            <a:avLst/>
          </a:prstGeom>
        </p:spPr>
        <p:txBody>
          <a:bodyPr/>
          <a:lstStyle>
            <a:lvl1pPr>
              <a:defRPr/>
            </a:lvl1pPr>
          </a:lstStyle>
          <a:p>
            <a:endParaRPr lang="en-US" altLang="fr-FR">
              <a:solidFill>
                <a:srgbClr val="FFFFFF"/>
              </a:solidFill>
            </a:endParaRPr>
          </a:p>
        </p:txBody>
      </p:sp>
    </p:spTree>
    <p:extLst>
      <p:ext uri="{BB962C8B-B14F-4D97-AF65-F5344CB8AC3E}">
        <p14:creationId xmlns:p14="http://schemas.microsoft.com/office/powerpoint/2010/main" val="4095853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136987"/>
            <a:ext cx="10972800" cy="580768"/>
          </a:xfrm>
          <a:prstGeom prst="rect">
            <a:avLst/>
          </a:prstGeom>
        </p:spPr>
        <p:txBody>
          <a:bodyPr/>
          <a:lstStyle>
            <a:lvl1pPr>
              <a:defRPr sz="3600"/>
            </a:lvl1pPr>
          </a:lstStyle>
          <a:p>
            <a:r>
              <a:rPr lang="fr-FR"/>
              <a:t>Modifiez le style du titre</a:t>
            </a:r>
          </a:p>
        </p:txBody>
      </p:sp>
      <p:sp>
        <p:nvSpPr>
          <p:cNvPr id="3" name="Espace réservé du contenu 2"/>
          <p:cNvSpPr>
            <a:spLocks noGrp="1"/>
          </p:cNvSpPr>
          <p:nvPr>
            <p:ph idx="1"/>
          </p:nvPr>
        </p:nvSpPr>
        <p:spPr>
          <a:xfrm>
            <a:off x="609600" y="1012723"/>
            <a:ext cx="10972800" cy="512137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6" name="Espace réservé du pied de page 5"/>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7" name="Rectangle 222"/>
          <p:cNvSpPr>
            <a:spLocks noGrp="1" noChangeArrowheads="1"/>
          </p:cNvSpPr>
          <p:nvPr>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Tree>
    <p:extLst>
      <p:ext uri="{BB962C8B-B14F-4D97-AF65-F5344CB8AC3E}">
        <p14:creationId xmlns:p14="http://schemas.microsoft.com/office/powerpoint/2010/main" val="1914361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u numéro de diapositive 4"/>
          <p:cNvSpPr>
            <a:spLocks noGrp="1"/>
          </p:cNvSpPr>
          <p:nvPr>
            <p:ph type="sldNum" sz="quarter" idx="10"/>
          </p:nvPr>
        </p:nvSpPr>
        <p:spPr>
          <a:xfrm>
            <a:off x="8737600" y="6243638"/>
            <a:ext cx="2844800" cy="457200"/>
          </a:xfrm>
          <a:prstGeom prst="rect">
            <a:avLst/>
          </a:prstGeom>
        </p:spPr>
        <p:txBody>
          <a:bodyPr/>
          <a:lstStyle>
            <a:lvl1pPr>
              <a:defRPr/>
            </a:lvl1pPr>
          </a:lstStyle>
          <a:p>
            <a:fld id="{DE9672C8-2135-4714-8A5E-94AAA5BE1D9D}" type="slidenum">
              <a:rPr lang="en-US" altLang="fr-FR">
                <a:solidFill>
                  <a:srgbClr val="FFFFFF"/>
                </a:solidFill>
              </a:rPr>
              <a:pPr/>
              <a:t>‹N°›</a:t>
            </a:fld>
            <a:endParaRPr lang="en-US" altLang="fr-FR">
              <a:solidFill>
                <a:srgbClr val="FFFFFF"/>
              </a:solidFill>
            </a:endParaRPr>
          </a:p>
        </p:txBody>
      </p:sp>
      <p:sp>
        <p:nvSpPr>
          <p:cNvPr id="6" name="Espace réservé de la date 5"/>
          <p:cNvSpPr>
            <a:spLocks noGrp="1"/>
          </p:cNvSpPr>
          <p:nvPr>
            <p:ph type="dt" sz="half" idx="11"/>
          </p:nvPr>
        </p:nvSpPr>
        <p:spPr>
          <a:xfrm>
            <a:off x="609600" y="6243638"/>
            <a:ext cx="2844800" cy="457200"/>
          </a:xfrm>
          <a:prstGeom prst="rect">
            <a:avLst/>
          </a:prstGeom>
        </p:spPr>
        <p:txBody>
          <a:bodyPr/>
          <a:lstStyle>
            <a:lvl1pPr>
              <a:defRPr/>
            </a:lvl1pPr>
          </a:lstStyle>
          <a:p>
            <a:endParaRPr lang="en-US" altLang="fr-FR">
              <a:solidFill>
                <a:srgbClr val="FFFFFF"/>
              </a:solidFill>
            </a:endParaRPr>
          </a:p>
        </p:txBody>
      </p:sp>
      <p:sp>
        <p:nvSpPr>
          <p:cNvPr id="7" name="Espace réservé du pied de page 6"/>
          <p:cNvSpPr>
            <a:spLocks noGrp="1"/>
          </p:cNvSpPr>
          <p:nvPr>
            <p:ph type="ftr" sz="quarter" idx="12"/>
          </p:nvPr>
        </p:nvSpPr>
        <p:spPr>
          <a:xfrm>
            <a:off x="4165600" y="6243638"/>
            <a:ext cx="3860800" cy="457200"/>
          </a:xfrm>
          <a:prstGeom prst="rect">
            <a:avLst/>
          </a:prstGeom>
        </p:spPr>
        <p:txBody>
          <a:bodyPr/>
          <a:lstStyle>
            <a:lvl1pPr>
              <a:defRPr/>
            </a:lvl1pPr>
          </a:lstStyle>
          <a:p>
            <a:endParaRPr lang="en-US" altLang="fr-FR">
              <a:solidFill>
                <a:srgbClr val="FFFFFF"/>
              </a:solidFill>
            </a:endParaRPr>
          </a:p>
        </p:txBody>
      </p:sp>
    </p:spTree>
    <p:extLst>
      <p:ext uri="{BB962C8B-B14F-4D97-AF65-F5344CB8AC3E}">
        <p14:creationId xmlns:p14="http://schemas.microsoft.com/office/powerpoint/2010/main" val="2750726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p:cNvSpPr>
            <a:spLocks noGrp="1"/>
          </p:cNvSpPr>
          <p:nvPr>
            <p:ph type="sldNum" sz="quarter" idx="10"/>
          </p:nvPr>
        </p:nvSpPr>
        <p:spPr>
          <a:xfrm>
            <a:off x="8737600" y="6243638"/>
            <a:ext cx="2844800" cy="457200"/>
          </a:xfrm>
          <a:prstGeom prst="rect">
            <a:avLst/>
          </a:prstGeom>
        </p:spPr>
        <p:txBody>
          <a:bodyPr/>
          <a:lstStyle>
            <a:lvl1pPr>
              <a:defRPr/>
            </a:lvl1pPr>
          </a:lstStyle>
          <a:p>
            <a:fld id="{592EA468-5EC6-45C6-BBD6-5916178EB3CD}" type="slidenum">
              <a:rPr lang="en-US" altLang="fr-FR">
                <a:solidFill>
                  <a:srgbClr val="FFFFFF"/>
                </a:solidFill>
              </a:rPr>
              <a:pPr/>
              <a:t>‹N°›</a:t>
            </a:fld>
            <a:endParaRPr lang="en-US" altLang="fr-FR">
              <a:solidFill>
                <a:srgbClr val="FFFFFF"/>
              </a:solidFill>
            </a:endParaRPr>
          </a:p>
        </p:txBody>
      </p:sp>
      <p:sp>
        <p:nvSpPr>
          <p:cNvPr id="5" name="Espace réservé de la date 4"/>
          <p:cNvSpPr>
            <a:spLocks noGrp="1"/>
          </p:cNvSpPr>
          <p:nvPr>
            <p:ph type="dt" sz="half" idx="11"/>
          </p:nvPr>
        </p:nvSpPr>
        <p:spPr>
          <a:xfrm>
            <a:off x="609600" y="6243638"/>
            <a:ext cx="2844800" cy="457200"/>
          </a:xfrm>
          <a:prstGeom prst="rect">
            <a:avLst/>
          </a:prstGeom>
        </p:spPr>
        <p:txBody>
          <a:bodyPr/>
          <a:lstStyle>
            <a:lvl1pPr>
              <a:defRPr/>
            </a:lvl1pPr>
          </a:lstStyle>
          <a:p>
            <a:endParaRPr lang="en-US" altLang="fr-FR">
              <a:solidFill>
                <a:srgbClr val="FFFFFF"/>
              </a:solidFill>
            </a:endParaRPr>
          </a:p>
        </p:txBody>
      </p:sp>
      <p:sp>
        <p:nvSpPr>
          <p:cNvPr id="6" name="Espace réservé du pied de page 5"/>
          <p:cNvSpPr>
            <a:spLocks noGrp="1"/>
          </p:cNvSpPr>
          <p:nvPr>
            <p:ph type="ftr" sz="quarter" idx="12"/>
          </p:nvPr>
        </p:nvSpPr>
        <p:spPr>
          <a:xfrm>
            <a:off x="4165600" y="6243638"/>
            <a:ext cx="3860800" cy="457200"/>
          </a:xfrm>
          <a:prstGeom prst="rect">
            <a:avLst/>
          </a:prstGeom>
        </p:spPr>
        <p:txBody>
          <a:bodyPr/>
          <a:lstStyle>
            <a:lvl1pPr>
              <a:defRPr/>
            </a:lvl1pPr>
          </a:lstStyle>
          <a:p>
            <a:endParaRPr lang="en-US" altLang="fr-FR">
              <a:solidFill>
                <a:srgbClr val="FFFFFF"/>
              </a:solidFill>
            </a:endParaRPr>
          </a:p>
        </p:txBody>
      </p:sp>
    </p:spTree>
    <p:extLst>
      <p:ext uri="{BB962C8B-B14F-4D97-AF65-F5344CB8AC3E}">
        <p14:creationId xmlns:p14="http://schemas.microsoft.com/office/powerpoint/2010/main" val="470265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8"/>
            <a:ext cx="2743200" cy="5859462"/>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38"/>
            <a:ext cx="8026400" cy="58594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p:cNvSpPr>
            <a:spLocks noGrp="1"/>
          </p:cNvSpPr>
          <p:nvPr>
            <p:ph type="sldNum" sz="quarter" idx="10"/>
          </p:nvPr>
        </p:nvSpPr>
        <p:spPr>
          <a:xfrm>
            <a:off x="8737600" y="6243638"/>
            <a:ext cx="2844800" cy="457200"/>
          </a:xfrm>
          <a:prstGeom prst="rect">
            <a:avLst/>
          </a:prstGeom>
        </p:spPr>
        <p:txBody>
          <a:bodyPr/>
          <a:lstStyle>
            <a:lvl1pPr>
              <a:defRPr/>
            </a:lvl1pPr>
          </a:lstStyle>
          <a:p>
            <a:fld id="{EED3EE98-7AF3-430E-9433-CD0E87A80772}" type="slidenum">
              <a:rPr lang="en-US" altLang="fr-FR">
                <a:solidFill>
                  <a:srgbClr val="FFFFFF"/>
                </a:solidFill>
              </a:rPr>
              <a:pPr/>
              <a:t>‹N°›</a:t>
            </a:fld>
            <a:endParaRPr lang="en-US" altLang="fr-FR">
              <a:solidFill>
                <a:srgbClr val="FFFFFF"/>
              </a:solidFill>
            </a:endParaRPr>
          </a:p>
        </p:txBody>
      </p:sp>
      <p:sp>
        <p:nvSpPr>
          <p:cNvPr id="5" name="Espace réservé de la date 4"/>
          <p:cNvSpPr>
            <a:spLocks noGrp="1"/>
          </p:cNvSpPr>
          <p:nvPr>
            <p:ph type="dt" sz="half" idx="11"/>
          </p:nvPr>
        </p:nvSpPr>
        <p:spPr>
          <a:xfrm>
            <a:off x="609600" y="6243638"/>
            <a:ext cx="2844800" cy="457200"/>
          </a:xfrm>
          <a:prstGeom prst="rect">
            <a:avLst/>
          </a:prstGeom>
        </p:spPr>
        <p:txBody>
          <a:bodyPr/>
          <a:lstStyle>
            <a:lvl1pPr>
              <a:defRPr/>
            </a:lvl1pPr>
          </a:lstStyle>
          <a:p>
            <a:endParaRPr lang="en-US" altLang="fr-FR">
              <a:solidFill>
                <a:srgbClr val="FFFFFF"/>
              </a:solidFill>
            </a:endParaRPr>
          </a:p>
        </p:txBody>
      </p:sp>
      <p:sp>
        <p:nvSpPr>
          <p:cNvPr id="6" name="Espace réservé du pied de page 5"/>
          <p:cNvSpPr>
            <a:spLocks noGrp="1"/>
          </p:cNvSpPr>
          <p:nvPr>
            <p:ph type="ftr" sz="quarter" idx="12"/>
          </p:nvPr>
        </p:nvSpPr>
        <p:spPr>
          <a:xfrm>
            <a:off x="4165600" y="6243638"/>
            <a:ext cx="3860800" cy="457200"/>
          </a:xfrm>
          <a:prstGeom prst="rect">
            <a:avLst/>
          </a:prstGeom>
        </p:spPr>
        <p:txBody>
          <a:bodyPr/>
          <a:lstStyle>
            <a:lvl1pPr>
              <a:defRPr/>
            </a:lvl1pPr>
          </a:lstStyle>
          <a:p>
            <a:endParaRPr lang="en-US" altLang="fr-FR">
              <a:solidFill>
                <a:srgbClr val="FFFFFF"/>
              </a:solidFill>
            </a:endParaRPr>
          </a:p>
        </p:txBody>
      </p:sp>
    </p:spTree>
    <p:extLst>
      <p:ext uri="{BB962C8B-B14F-4D97-AF65-F5344CB8AC3E}">
        <p14:creationId xmlns:p14="http://schemas.microsoft.com/office/powerpoint/2010/main" val="2479616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73" name="Picture 223" descr="planisph4"/>
          <p:cNvPicPr>
            <a:picLocks noChangeAspect="1" noChangeArrowheads="1"/>
          </p:cNvPicPr>
          <p:nvPr userDrawn="1"/>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8563" b="31237"/>
          <a:stretch/>
        </p:blipFill>
        <p:spPr bwMode="auto">
          <a:xfrm rot="691346">
            <a:off x="-457065" y="1330731"/>
            <a:ext cx="12967332" cy="5533383"/>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Connecteur droit 39"/>
          <p:cNvCxnSpPr/>
          <p:nvPr userDrawn="1"/>
        </p:nvCxnSpPr>
        <p:spPr>
          <a:xfrm>
            <a:off x="3566861" y="1123791"/>
            <a:ext cx="8643036" cy="1624413"/>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userDrawn="1"/>
        </p:nvCxnSpPr>
        <p:spPr>
          <a:xfrm flipV="1">
            <a:off x="24038" y="1123793"/>
            <a:ext cx="3542823" cy="502307"/>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userDrawn="1"/>
        </p:nvCxnSpPr>
        <p:spPr>
          <a:xfrm>
            <a:off x="3157816" y="1190325"/>
            <a:ext cx="9024355" cy="175635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userDrawn="1"/>
        </p:nvCxnSpPr>
        <p:spPr>
          <a:xfrm>
            <a:off x="2822715" y="1234293"/>
            <a:ext cx="9359456" cy="1926304"/>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userDrawn="1"/>
        </p:nvCxnSpPr>
        <p:spPr>
          <a:xfrm>
            <a:off x="2425041" y="1289950"/>
            <a:ext cx="9771851" cy="213182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userDrawn="1"/>
        </p:nvCxnSpPr>
        <p:spPr>
          <a:xfrm>
            <a:off x="2027367" y="1345607"/>
            <a:ext cx="10161407" cy="235330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userDrawn="1"/>
        </p:nvCxnSpPr>
        <p:spPr>
          <a:xfrm>
            <a:off x="1550182" y="1425117"/>
            <a:ext cx="10631989" cy="2533977"/>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userDrawn="1"/>
        </p:nvCxnSpPr>
        <p:spPr>
          <a:xfrm>
            <a:off x="1200214" y="1472822"/>
            <a:ext cx="10996444" cy="284017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userDrawn="1"/>
        </p:nvCxnSpPr>
        <p:spPr>
          <a:xfrm>
            <a:off x="715072" y="1552332"/>
            <a:ext cx="11467099" cy="317443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userDrawn="1"/>
        </p:nvCxnSpPr>
        <p:spPr>
          <a:xfrm>
            <a:off x="174108" y="1626100"/>
            <a:ext cx="12057314" cy="355604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userDrawn="1"/>
        </p:nvCxnSpPr>
        <p:spPr>
          <a:xfrm>
            <a:off x="-4708" y="1812279"/>
            <a:ext cx="12192448" cy="387245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userDrawn="1"/>
        </p:nvCxnSpPr>
        <p:spPr>
          <a:xfrm>
            <a:off x="2070" y="2076341"/>
            <a:ext cx="12180101" cy="430344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userDrawn="1"/>
        </p:nvCxnSpPr>
        <p:spPr>
          <a:xfrm>
            <a:off x="-7055" y="2356305"/>
            <a:ext cx="11581919" cy="449556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userDrawn="1"/>
        </p:nvCxnSpPr>
        <p:spPr>
          <a:xfrm>
            <a:off x="0" y="2840962"/>
            <a:ext cx="9419735" cy="4010908"/>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userDrawn="1"/>
        </p:nvCxnSpPr>
        <p:spPr>
          <a:xfrm>
            <a:off x="7563" y="3456016"/>
            <a:ext cx="6926696" cy="338619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userDrawn="1"/>
        </p:nvCxnSpPr>
        <p:spPr>
          <a:xfrm>
            <a:off x="0" y="4331937"/>
            <a:ext cx="4627000" cy="2529553"/>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userDrawn="1"/>
        </p:nvCxnSpPr>
        <p:spPr>
          <a:xfrm>
            <a:off x="3647" y="5427916"/>
            <a:ext cx="2222718" cy="142391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userDrawn="1"/>
        </p:nvCxnSpPr>
        <p:spPr>
          <a:xfrm flipV="1">
            <a:off x="9718416" y="3880086"/>
            <a:ext cx="2454059" cy="295881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userDrawn="1"/>
        </p:nvCxnSpPr>
        <p:spPr>
          <a:xfrm flipV="1">
            <a:off x="7380296" y="2677570"/>
            <a:ext cx="4383081" cy="416464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userDrawn="1"/>
        </p:nvCxnSpPr>
        <p:spPr>
          <a:xfrm flipV="1">
            <a:off x="4771479" y="2445197"/>
            <a:ext cx="5831577" cy="4397018"/>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userDrawn="1"/>
        </p:nvCxnSpPr>
        <p:spPr>
          <a:xfrm flipV="1">
            <a:off x="2154284" y="2243704"/>
            <a:ext cx="7318893" cy="455814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userDrawn="1"/>
        </p:nvCxnSpPr>
        <p:spPr>
          <a:xfrm flipV="1">
            <a:off x="-20895" y="2096955"/>
            <a:ext cx="8739365" cy="464114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userDrawn="1"/>
        </p:nvCxnSpPr>
        <p:spPr>
          <a:xfrm flipV="1">
            <a:off x="2603" y="1959712"/>
            <a:ext cx="8007326" cy="373790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userDrawn="1"/>
        </p:nvCxnSpPr>
        <p:spPr>
          <a:xfrm flipV="1">
            <a:off x="9400" y="1844210"/>
            <a:ext cx="7388841" cy="3170864"/>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userDrawn="1"/>
        </p:nvCxnSpPr>
        <p:spPr>
          <a:xfrm flipV="1">
            <a:off x="24038" y="1758717"/>
            <a:ext cx="6872103" cy="262550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userDrawn="1"/>
        </p:nvCxnSpPr>
        <p:spPr>
          <a:xfrm flipV="1">
            <a:off x="-2877" y="1658806"/>
            <a:ext cx="6391420" cy="220118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userDrawn="1"/>
        </p:nvCxnSpPr>
        <p:spPr>
          <a:xfrm flipV="1">
            <a:off x="0" y="1549968"/>
            <a:ext cx="5858472" cy="1834583"/>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userDrawn="1"/>
        </p:nvCxnSpPr>
        <p:spPr>
          <a:xfrm flipV="1">
            <a:off x="7686" y="1470136"/>
            <a:ext cx="5406340" cy="156760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8" name="Connecteur droit 67"/>
          <p:cNvCxnSpPr/>
          <p:nvPr userDrawn="1"/>
        </p:nvCxnSpPr>
        <p:spPr>
          <a:xfrm flipV="1">
            <a:off x="1414" y="1377846"/>
            <a:ext cx="4935448" cy="135352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9" name="Connecteur droit 68"/>
          <p:cNvCxnSpPr/>
          <p:nvPr userDrawn="1"/>
        </p:nvCxnSpPr>
        <p:spPr>
          <a:xfrm flipV="1">
            <a:off x="13889" y="1316839"/>
            <a:ext cx="4599222" cy="116653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70" name="Connecteur droit 69"/>
          <p:cNvCxnSpPr/>
          <p:nvPr userDrawn="1"/>
        </p:nvCxnSpPr>
        <p:spPr>
          <a:xfrm flipV="1">
            <a:off x="10954" y="1262425"/>
            <a:ext cx="4229847" cy="104324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71" name="Connecteur droit 70"/>
          <p:cNvCxnSpPr/>
          <p:nvPr userDrawn="1"/>
        </p:nvCxnSpPr>
        <p:spPr>
          <a:xfrm flipV="1">
            <a:off x="13585" y="1174115"/>
            <a:ext cx="3780409" cy="882278"/>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userDrawn="1"/>
        </p:nvCxnSpPr>
        <p:spPr>
          <a:xfrm flipV="1">
            <a:off x="28645" y="1217800"/>
            <a:ext cx="2964139" cy="61725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sp>
        <p:nvSpPr>
          <p:cNvPr id="5338" name="Rectangle 218"/>
          <p:cNvSpPr>
            <a:spLocks noGrp="1" noChangeArrowheads="1"/>
          </p:cNvSpPr>
          <p:nvPr userDrawn="1">
            <p:ph type="ctrTitle" sz="quarter"/>
          </p:nvPr>
        </p:nvSpPr>
        <p:spPr>
          <a:xfrm>
            <a:off x="914400" y="1844676"/>
            <a:ext cx="10363200" cy="1736725"/>
          </a:xfrm>
          <a:prstGeom prst="rect">
            <a:avLst/>
          </a:prstGeom>
        </p:spPr>
        <p:txBody>
          <a:bodyPr anchor="b" anchorCtr="1"/>
          <a:lstStyle>
            <a:lvl1pPr>
              <a:defRPr sz="5400">
                <a:solidFill>
                  <a:srgbClr val="FFFFFF"/>
                </a:solidFill>
              </a:defRPr>
            </a:lvl1pPr>
          </a:lstStyle>
          <a:p>
            <a:pPr lvl="0"/>
            <a:r>
              <a:rPr lang="fr-FR" altLang="fr-FR" noProof="0" dirty="0"/>
              <a:t>Modifiez le style du titre</a:t>
            </a:r>
            <a:endParaRPr lang="en-US" altLang="fr-FR" noProof="0" dirty="0"/>
          </a:p>
        </p:txBody>
      </p:sp>
      <p:sp>
        <p:nvSpPr>
          <p:cNvPr id="5339" name="Rectangle 219"/>
          <p:cNvSpPr>
            <a:spLocks noGrp="1" noChangeArrowheads="1"/>
          </p:cNvSpPr>
          <p:nvPr userDrawn="1">
            <p:ph type="subTitle" sz="quarter" idx="1"/>
          </p:nvPr>
        </p:nvSpPr>
        <p:spPr>
          <a:xfrm>
            <a:off x="1828800" y="3886200"/>
            <a:ext cx="8534400" cy="1752600"/>
          </a:xfrm>
        </p:spPr>
        <p:txBody>
          <a:bodyPr/>
          <a:lstStyle>
            <a:lvl1pPr marL="0" indent="0" algn="ctr">
              <a:buFontTx/>
              <a:buNone/>
              <a:defRPr/>
            </a:lvl1pPr>
          </a:lstStyle>
          <a:p>
            <a:pPr lvl="0"/>
            <a:r>
              <a:rPr lang="fr-FR" altLang="fr-FR" noProof="0"/>
              <a:t>Modifiez le style des sous-titres du masque</a:t>
            </a:r>
            <a:endParaRPr lang="en-US" altLang="fr-FR" noProof="0"/>
          </a:p>
        </p:txBody>
      </p:sp>
      <p:sp>
        <p:nvSpPr>
          <p:cNvPr id="5340" name="Rectangle 220"/>
          <p:cNvSpPr>
            <a:spLocks noGrp="1" noChangeArrowheads="1"/>
          </p:cNvSpPr>
          <p:nvPr userDrawn="1">
            <p:ph type="dt" sz="quarter" idx="2"/>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dirty="0">
              <a:solidFill>
                <a:srgbClr val="FFFFFF"/>
              </a:solidFill>
            </a:endParaRPr>
          </a:p>
        </p:txBody>
      </p:sp>
      <p:sp>
        <p:nvSpPr>
          <p:cNvPr id="5341" name="Rectangle 221"/>
          <p:cNvSpPr>
            <a:spLocks noGrp="1" noChangeArrowheads="1"/>
          </p:cNvSpPr>
          <p:nvPr userDrawn="1">
            <p:ph type="ftr" sz="quarter" idx="3"/>
          </p:nvPr>
        </p:nvSpPr>
        <p:spPr>
          <a:xfrm>
            <a:off x="2711451" y="6248400"/>
            <a:ext cx="5314949" cy="457200"/>
          </a:xfrm>
          <a:prstGeom prst="rect">
            <a:avLst/>
          </a:prstGeom>
        </p:spPr>
        <p:txBody>
          <a:bodyPr/>
          <a:lstStyle>
            <a:lvl1pPr>
              <a:defRPr/>
            </a:lvl1pPr>
          </a:lstStyle>
          <a:p>
            <a:pPr fontAlgn="base">
              <a:spcBef>
                <a:spcPct val="0"/>
              </a:spcBef>
              <a:spcAft>
                <a:spcPct val="0"/>
              </a:spcAft>
            </a:pPr>
            <a:endParaRPr lang="en-US" altLang="fr-FR" dirty="0">
              <a:solidFill>
                <a:srgbClr val="FFFFFF"/>
              </a:solidFill>
            </a:endParaRPr>
          </a:p>
        </p:txBody>
      </p:sp>
      <p:sp>
        <p:nvSpPr>
          <p:cNvPr id="5342" name="Rectangle 222"/>
          <p:cNvSpPr>
            <a:spLocks noGrp="1" noChangeArrowheads="1"/>
          </p:cNvSpPr>
          <p:nvPr userDrawn="1">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Tree>
    <p:extLst>
      <p:ext uri="{BB962C8B-B14F-4D97-AF65-F5344CB8AC3E}">
        <p14:creationId xmlns:p14="http://schemas.microsoft.com/office/powerpoint/2010/main" val="2998274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136987"/>
            <a:ext cx="10972800" cy="580768"/>
          </a:xfrm>
          <a:prstGeom prst="rect">
            <a:avLst/>
          </a:prstGeom>
        </p:spPr>
        <p:txBody>
          <a:bodyPr/>
          <a:lstStyle>
            <a:lvl1pPr>
              <a:defRPr sz="3600"/>
            </a:lvl1pPr>
          </a:lstStyle>
          <a:p>
            <a:r>
              <a:rPr lang="fr-FR"/>
              <a:t>Modifiez le style du titre</a:t>
            </a:r>
          </a:p>
        </p:txBody>
      </p:sp>
      <p:sp>
        <p:nvSpPr>
          <p:cNvPr id="3" name="Espace réservé du contenu 2"/>
          <p:cNvSpPr>
            <a:spLocks noGrp="1"/>
          </p:cNvSpPr>
          <p:nvPr>
            <p:ph idx="1"/>
          </p:nvPr>
        </p:nvSpPr>
        <p:spPr>
          <a:xfrm>
            <a:off x="609600" y="1012723"/>
            <a:ext cx="10972800" cy="512137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6" name="Espace réservé du pied de page 5"/>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7" name="Rectangle 222"/>
          <p:cNvSpPr>
            <a:spLocks noGrp="1" noChangeArrowheads="1"/>
          </p:cNvSpPr>
          <p:nvPr>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Tree>
    <p:extLst>
      <p:ext uri="{BB962C8B-B14F-4D97-AF65-F5344CB8AC3E}">
        <p14:creationId xmlns:p14="http://schemas.microsoft.com/office/powerpoint/2010/main" val="1504406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82134" y="1425209"/>
            <a:ext cx="10363200" cy="1346566"/>
          </a:xfrm>
          <a:prstGeom prst="rect">
            <a:avLst/>
          </a:prstGeo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82134" y="2781300"/>
            <a:ext cx="10363200" cy="1483105"/>
          </a:xfrm>
        </p:spPr>
        <p:txBody>
          <a:bodyPr anchor="b"/>
          <a:lstStyle>
            <a:lvl1pPr marL="0" indent="0">
              <a:buNone/>
              <a:defRPr sz="4000" i="1">
                <a:latin typeface="Times New Roman" panose="02020603050405020304" pitchFamily="18" charset="0"/>
                <a:cs typeface="Times New Roman" panose="02020603050405020304" pitchFamily="18"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dirty="0"/>
              <a:t>Modifiez les styles du texte du masque</a:t>
            </a:r>
          </a:p>
        </p:txBody>
      </p:sp>
      <p:sp>
        <p:nvSpPr>
          <p:cNvPr id="5" name="Espace réservé de la date 4"/>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6" name="Espace réservé du pied de page 5"/>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7" name="Rectangle 222"/>
          <p:cNvSpPr>
            <a:spLocks noGrp="1" noChangeArrowheads="1"/>
          </p:cNvSpPr>
          <p:nvPr>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Tree>
    <p:extLst>
      <p:ext uri="{BB962C8B-B14F-4D97-AF65-F5344CB8AC3E}">
        <p14:creationId xmlns:p14="http://schemas.microsoft.com/office/powerpoint/2010/main" val="3333920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09600" y="1071716"/>
            <a:ext cx="5384800" cy="50623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97600" y="1071716"/>
            <a:ext cx="5384800" cy="50623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e la date 5"/>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7" name="Espace réservé du pied de page 6"/>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8" name="Rectangle 222"/>
          <p:cNvSpPr>
            <a:spLocks noGrp="1" noChangeArrowheads="1"/>
          </p:cNvSpPr>
          <p:nvPr>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
        <p:nvSpPr>
          <p:cNvPr id="9" name="Titre 1"/>
          <p:cNvSpPr>
            <a:spLocks noGrp="1"/>
          </p:cNvSpPr>
          <p:nvPr>
            <p:ph type="title"/>
          </p:nvPr>
        </p:nvSpPr>
        <p:spPr>
          <a:xfrm>
            <a:off x="609600" y="136987"/>
            <a:ext cx="10972800" cy="580768"/>
          </a:xfrm>
          <a:prstGeom prst="rect">
            <a:avLst/>
          </a:prstGeom>
        </p:spPr>
        <p:txBody>
          <a:bodyPr/>
          <a:lstStyle>
            <a:lvl1pPr>
              <a:defRPr sz="3600"/>
            </a:lvl1pPr>
          </a:lstStyle>
          <a:p>
            <a:r>
              <a:rPr lang="fr-FR"/>
              <a:t>Modifiez le style du titre</a:t>
            </a:r>
          </a:p>
        </p:txBody>
      </p:sp>
    </p:spTree>
    <p:extLst>
      <p:ext uri="{BB962C8B-B14F-4D97-AF65-F5344CB8AC3E}">
        <p14:creationId xmlns:p14="http://schemas.microsoft.com/office/powerpoint/2010/main" val="2189835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609600" y="1014001"/>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p:nvPr>
        </p:nvSpPr>
        <p:spPr>
          <a:xfrm>
            <a:off x="609600" y="1653763"/>
            <a:ext cx="5386917" cy="4472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014001"/>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1653763"/>
            <a:ext cx="5389033" cy="4472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e la date 7"/>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9" name="Espace réservé du pied de page 8"/>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10" name="Rectangle 222"/>
          <p:cNvSpPr>
            <a:spLocks noGrp="1" noChangeArrowheads="1"/>
          </p:cNvSpPr>
          <p:nvPr>
            <p:ph type="sldNum" sz="quarter" idx="13"/>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
        <p:nvSpPr>
          <p:cNvPr id="11" name="Titre 1"/>
          <p:cNvSpPr>
            <a:spLocks noGrp="1"/>
          </p:cNvSpPr>
          <p:nvPr>
            <p:ph type="title"/>
          </p:nvPr>
        </p:nvSpPr>
        <p:spPr>
          <a:xfrm>
            <a:off x="609600" y="136987"/>
            <a:ext cx="10972800" cy="580768"/>
          </a:xfrm>
          <a:prstGeom prst="rect">
            <a:avLst/>
          </a:prstGeom>
        </p:spPr>
        <p:txBody>
          <a:bodyPr/>
          <a:lstStyle>
            <a:lvl1pPr>
              <a:defRPr sz="3600"/>
            </a:lvl1pPr>
          </a:lstStyle>
          <a:p>
            <a:r>
              <a:rPr lang="fr-FR"/>
              <a:t>Modifiez le style du titre</a:t>
            </a:r>
          </a:p>
        </p:txBody>
      </p:sp>
    </p:spTree>
    <p:extLst>
      <p:ext uri="{BB962C8B-B14F-4D97-AF65-F5344CB8AC3E}">
        <p14:creationId xmlns:p14="http://schemas.microsoft.com/office/powerpoint/2010/main" val="2048704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4" name="Espace réservé de la date 3"/>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5" name="Espace réservé du pied de page 4"/>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6" name="Rectangle 222"/>
          <p:cNvSpPr>
            <a:spLocks noGrp="1" noChangeArrowheads="1"/>
          </p:cNvSpPr>
          <p:nvPr>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
        <p:nvSpPr>
          <p:cNvPr id="7" name="Titre 1"/>
          <p:cNvSpPr>
            <a:spLocks noGrp="1"/>
          </p:cNvSpPr>
          <p:nvPr>
            <p:ph type="title"/>
          </p:nvPr>
        </p:nvSpPr>
        <p:spPr>
          <a:xfrm>
            <a:off x="609600" y="9768"/>
            <a:ext cx="10972800" cy="580768"/>
          </a:xfrm>
          <a:prstGeom prst="rect">
            <a:avLst/>
          </a:prstGeom>
        </p:spPr>
        <p:txBody>
          <a:bodyPr/>
          <a:lstStyle>
            <a:lvl1pPr>
              <a:defRPr sz="3600"/>
            </a:lvl1pPr>
          </a:lstStyle>
          <a:p>
            <a:r>
              <a:rPr lang="fr-FR"/>
              <a:t>Modifiez le style du titre</a:t>
            </a:r>
          </a:p>
        </p:txBody>
      </p:sp>
    </p:spTree>
    <p:extLst>
      <p:ext uri="{BB962C8B-B14F-4D97-AF65-F5344CB8AC3E}">
        <p14:creationId xmlns:p14="http://schemas.microsoft.com/office/powerpoint/2010/main" val="3320863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e la date 2"/>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4" name="Espace réservé du pied de page 3"/>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5" name="Rectangle 222"/>
          <p:cNvSpPr>
            <a:spLocks noGrp="1" noChangeArrowheads="1"/>
          </p:cNvSpPr>
          <p:nvPr>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Tree>
    <p:extLst>
      <p:ext uri="{BB962C8B-B14F-4D97-AF65-F5344CB8AC3E}">
        <p14:creationId xmlns:p14="http://schemas.microsoft.com/office/powerpoint/2010/main" val="2159466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4000" i="1">
                <a:latin typeface="Times New Roman" panose="02020603050405020304" pitchFamily="18" charset="0"/>
                <a:cs typeface="Times New Roman" panose="02020603050405020304" pitchFamily="18"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5" name="Espace réservé de la date 4"/>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6" name="Espace réservé du pied de page 5"/>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7" name="Rectangle 222"/>
          <p:cNvSpPr>
            <a:spLocks noGrp="1" noChangeArrowheads="1"/>
          </p:cNvSpPr>
          <p:nvPr>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Tree>
    <p:extLst>
      <p:ext uri="{BB962C8B-B14F-4D97-AF65-F5344CB8AC3E}">
        <p14:creationId xmlns:p14="http://schemas.microsoft.com/office/powerpoint/2010/main" val="41948618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a:prstGeom prst="rect">
            <a:avLst/>
          </a:prstGeo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6" name="Espace réservé de la date 5"/>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7" name="Espace réservé du pied de page 6"/>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8" name="Rectangle 222"/>
          <p:cNvSpPr>
            <a:spLocks noGrp="1" noChangeArrowheads="1"/>
          </p:cNvSpPr>
          <p:nvPr>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Tree>
    <p:extLst>
      <p:ext uri="{BB962C8B-B14F-4D97-AF65-F5344CB8AC3E}">
        <p14:creationId xmlns:p14="http://schemas.microsoft.com/office/powerpoint/2010/main" val="2362007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6" name="Espace réservé de la date 5"/>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7" name="Espace réservé du pied de page 6"/>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8" name="Rectangle 222"/>
          <p:cNvSpPr>
            <a:spLocks noGrp="1" noChangeArrowheads="1"/>
          </p:cNvSpPr>
          <p:nvPr>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Tree>
    <p:extLst>
      <p:ext uri="{BB962C8B-B14F-4D97-AF65-F5344CB8AC3E}">
        <p14:creationId xmlns:p14="http://schemas.microsoft.com/office/powerpoint/2010/main" val="915645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3" name="Espace réservé du texte vertical 2"/>
          <p:cNvSpPr>
            <a:spLocks noGrp="1"/>
          </p:cNvSpPr>
          <p:nvPr>
            <p:ph type="body" orient="vert" idx="1"/>
          </p:nvPr>
        </p:nvSpPr>
        <p:spPr>
          <a:xfrm>
            <a:off x="609600" y="983226"/>
            <a:ext cx="10972800" cy="515087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6" name="Espace réservé du pied de page 5"/>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7" name="Rectangle 222"/>
          <p:cNvSpPr>
            <a:spLocks noGrp="1" noChangeArrowheads="1"/>
          </p:cNvSpPr>
          <p:nvPr>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
        <p:nvSpPr>
          <p:cNvPr id="8" name="Titre 1"/>
          <p:cNvSpPr>
            <a:spLocks noGrp="1"/>
          </p:cNvSpPr>
          <p:nvPr>
            <p:ph type="title"/>
          </p:nvPr>
        </p:nvSpPr>
        <p:spPr>
          <a:xfrm>
            <a:off x="609600" y="136987"/>
            <a:ext cx="10972800" cy="580768"/>
          </a:xfrm>
          <a:prstGeom prst="rect">
            <a:avLst/>
          </a:prstGeom>
        </p:spPr>
        <p:txBody>
          <a:bodyPr/>
          <a:lstStyle>
            <a:lvl1pPr>
              <a:defRPr sz="3600"/>
            </a:lvl1pPr>
          </a:lstStyle>
          <a:p>
            <a:r>
              <a:rPr lang="fr-FR"/>
              <a:t>Modifiez le style du titre</a:t>
            </a:r>
          </a:p>
        </p:txBody>
      </p:sp>
    </p:spTree>
    <p:extLst>
      <p:ext uri="{BB962C8B-B14F-4D97-AF65-F5344CB8AC3E}">
        <p14:creationId xmlns:p14="http://schemas.microsoft.com/office/powerpoint/2010/main" val="3316395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8"/>
            <a:ext cx="2743200" cy="5859462"/>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38"/>
            <a:ext cx="8026400" cy="58594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6" name="Espace réservé du pied de page 5"/>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7" name="Rectangle 222"/>
          <p:cNvSpPr>
            <a:spLocks noGrp="1" noChangeArrowheads="1"/>
          </p:cNvSpPr>
          <p:nvPr>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Tree>
    <p:extLst>
      <p:ext uri="{BB962C8B-B14F-4D97-AF65-F5344CB8AC3E}">
        <p14:creationId xmlns:p14="http://schemas.microsoft.com/office/powerpoint/2010/main" val="12395932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6"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382168" y="5866784"/>
            <a:ext cx="777421" cy="72318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9" descr="UKAID logo high res"/>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99585" y="5921492"/>
            <a:ext cx="630000" cy="68504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0" descr="Description: Description: Butterfly:Users:candysorrell:WORK:New NERC logo:NERC logo square.eps"/>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28761" y="5928993"/>
            <a:ext cx="901651" cy="630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itle 1"/>
          <p:cNvSpPr>
            <a:spLocks noGrp="1"/>
          </p:cNvSpPr>
          <p:nvPr>
            <p:ph type="title"/>
          </p:nvPr>
        </p:nvSpPr>
        <p:spPr>
          <a:xfrm>
            <a:off x="416379" y="264495"/>
            <a:ext cx="11413207" cy="865663"/>
          </a:xfrm>
          <a:prstGeom prst="rect">
            <a:avLst/>
          </a:prstGeom>
        </p:spPr>
        <p:txBody>
          <a:bodyPr/>
          <a:lstStyle>
            <a:lvl1pPr>
              <a:defRPr sz="4000" b="1">
                <a:solidFill>
                  <a:srgbClr val="1C75BC"/>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0343486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609600" y="1600200"/>
            <a:ext cx="5384800" cy="45339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0"/>
            <a:ext cx="5384800" cy="45339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p:cNvSpPr>
            <a:spLocks noGrp="1"/>
          </p:cNvSpPr>
          <p:nvPr>
            <p:ph type="sldNum" sz="quarter" idx="10"/>
          </p:nvPr>
        </p:nvSpPr>
        <p:spPr>
          <a:xfrm>
            <a:off x="8737600" y="6243638"/>
            <a:ext cx="2844800" cy="457200"/>
          </a:xfrm>
          <a:prstGeom prst="rect">
            <a:avLst/>
          </a:prstGeom>
        </p:spPr>
        <p:txBody>
          <a:bodyPr/>
          <a:lstStyle>
            <a:lvl1pPr>
              <a:defRPr/>
            </a:lvl1pPr>
          </a:lstStyle>
          <a:p>
            <a:fld id="{B389E5D1-BDE6-4ADC-9AE0-B54A46F19816}" type="slidenum">
              <a:rPr lang="en-US" altLang="fr-FR">
                <a:solidFill>
                  <a:srgbClr val="FFFFFF"/>
                </a:solidFill>
              </a:rPr>
              <a:pPr/>
              <a:t>‹N°›</a:t>
            </a:fld>
            <a:endParaRPr lang="en-US" altLang="fr-FR">
              <a:solidFill>
                <a:srgbClr val="FFFFFF"/>
              </a:solidFill>
            </a:endParaRPr>
          </a:p>
        </p:txBody>
      </p:sp>
      <p:sp>
        <p:nvSpPr>
          <p:cNvPr id="6" name="Espace réservé de la date 5"/>
          <p:cNvSpPr>
            <a:spLocks noGrp="1"/>
          </p:cNvSpPr>
          <p:nvPr>
            <p:ph type="dt" sz="half" idx="11"/>
          </p:nvPr>
        </p:nvSpPr>
        <p:spPr>
          <a:xfrm>
            <a:off x="609600" y="6243638"/>
            <a:ext cx="2844800" cy="457200"/>
          </a:xfrm>
          <a:prstGeom prst="rect">
            <a:avLst/>
          </a:prstGeom>
        </p:spPr>
        <p:txBody>
          <a:bodyPr/>
          <a:lstStyle>
            <a:lvl1pPr>
              <a:defRPr/>
            </a:lvl1pPr>
          </a:lstStyle>
          <a:p>
            <a:endParaRPr lang="en-US" altLang="fr-FR">
              <a:solidFill>
                <a:srgbClr val="FFFFFF"/>
              </a:solidFill>
            </a:endParaRPr>
          </a:p>
        </p:txBody>
      </p:sp>
      <p:sp>
        <p:nvSpPr>
          <p:cNvPr id="7" name="Espace réservé du pied de page 6"/>
          <p:cNvSpPr>
            <a:spLocks noGrp="1"/>
          </p:cNvSpPr>
          <p:nvPr>
            <p:ph type="ftr" sz="quarter" idx="12"/>
          </p:nvPr>
        </p:nvSpPr>
        <p:spPr>
          <a:xfrm>
            <a:off x="4165600" y="6243638"/>
            <a:ext cx="3860800" cy="457200"/>
          </a:xfrm>
          <a:prstGeom prst="rect">
            <a:avLst/>
          </a:prstGeom>
        </p:spPr>
        <p:txBody>
          <a:bodyPr/>
          <a:lstStyle>
            <a:lvl1pPr>
              <a:defRPr/>
            </a:lvl1pPr>
          </a:lstStyle>
          <a:p>
            <a:endParaRPr lang="en-US" altLang="fr-FR">
              <a:solidFill>
                <a:srgbClr val="FFFFFF"/>
              </a:solidFill>
            </a:endParaRPr>
          </a:p>
        </p:txBody>
      </p:sp>
    </p:spTree>
    <p:extLst>
      <p:ext uri="{BB962C8B-B14F-4D97-AF65-F5344CB8AC3E}">
        <p14:creationId xmlns:p14="http://schemas.microsoft.com/office/powerpoint/2010/main" val="3216989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09600" y="1071716"/>
            <a:ext cx="5384800" cy="50623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97600" y="1071716"/>
            <a:ext cx="5384800" cy="50623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e la date 5"/>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7" name="Espace réservé du pied de page 6"/>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8" name="Rectangle 222"/>
          <p:cNvSpPr>
            <a:spLocks noGrp="1" noChangeArrowheads="1"/>
          </p:cNvSpPr>
          <p:nvPr>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
        <p:nvSpPr>
          <p:cNvPr id="9" name="Titre 1"/>
          <p:cNvSpPr>
            <a:spLocks noGrp="1"/>
          </p:cNvSpPr>
          <p:nvPr>
            <p:ph type="title"/>
          </p:nvPr>
        </p:nvSpPr>
        <p:spPr>
          <a:xfrm>
            <a:off x="609600" y="136987"/>
            <a:ext cx="10972800" cy="580768"/>
          </a:xfrm>
          <a:prstGeom prst="rect">
            <a:avLst/>
          </a:prstGeom>
        </p:spPr>
        <p:txBody>
          <a:bodyPr/>
          <a:lstStyle>
            <a:lvl1pPr>
              <a:defRPr sz="3600"/>
            </a:lvl1pPr>
          </a:lstStyle>
          <a:p>
            <a:r>
              <a:rPr lang="fr-FR"/>
              <a:t>Modifiez le style du titre</a:t>
            </a:r>
          </a:p>
        </p:txBody>
      </p:sp>
    </p:spTree>
    <p:extLst>
      <p:ext uri="{BB962C8B-B14F-4D97-AF65-F5344CB8AC3E}">
        <p14:creationId xmlns:p14="http://schemas.microsoft.com/office/powerpoint/2010/main" val="1784740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609600" y="1014001"/>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p:nvPr>
        </p:nvSpPr>
        <p:spPr>
          <a:xfrm>
            <a:off x="609600" y="1653763"/>
            <a:ext cx="5386917" cy="4472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014001"/>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1653763"/>
            <a:ext cx="5389033" cy="4472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e la date 7"/>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9" name="Espace réservé du pied de page 8"/>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10" name="Rectangle 222"/>
          <p:cNvSpPr>
            <a:spLocks noGrp="1" noChangeArrowheads="1"/>
          </p:cNvSpPr>
          <p:nvPr>
            <p:ph type="sldNum" sz="quarter" idx="13"/>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
        <p:nvSpPr>
          <p:cNvPr id="11" name="Titre 1"/>
          <p:cNvSpPr>
            <a:spLocks noGrp="1"/>
          </p:cNvSpPr>
          <p:nvPr>
            <p:ph type="title"/>
          </p:nvPr>
        </p:nvSpPr>
        <p:spPr>
          <a:xfrm>
            <a:off x="609600" y="136987"/>
            <a:ext cx="10972800" cy="580768"/>
          </a:xfrm>
          <a:prstGeom prst="rect">
            <a:avLst/>
          </a:prstGeom>
        </p:spPr>
        <p:txBody>
          <a:bodyPr/>
          <a:lstStyle>
            <a:lvl1pPr>
              <a:defRPr sz="3600"/>
            </a:lvl1pPr>
          </a:lstStyle>
          <a:p>
            <a:r>
              <a:rPr lang="fr-FR"/>
              <a:t>Modifiez le style du titre</a:t>
            </a:r>
          </a:p>
        </p:txBody>
      </p:sp>
    </p:spTree>
    <p:extLst>
      <p:ext uri="{BB962C8B-B14F-4D97-AF65-F5344CB8AC3E}">
        <p14:creationId xmlns:p14="http://schemas.microsoft.com/office/powerpoint/2010/main" val="2233821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4" name="Espace réservé de la date 3"/>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5" name="Espace réservé du pied de page 4"/>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6" name="Rectangle 222"/>
          <p:cNvSpPr>
            <a:spLocks noGrp="1" noChangeArrowheads="1"/>
          </p:cNvSpPr>
          <p:nvPr>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
        <p:nvSpPr>
          <p:cNvPr id="7" name="Titre 1"/>
          <p:cNvSpPr>
            <a:spLocks noGrp="1"/>
          </p:cNvSpPr>
          <p:nvPr>
            <p:ph type="title"/>
          </p:nvPr>
        </p:nvSpPr>
        <p:spPr>
          <a:xfrm>
            <a:off x="609600" y="136987"/>
            <a:ext cx="10972800" cy="580768"/>
          </a:xfrm>
          <a:prstGeom prst="rect">
            <a:avLst/>
          </a:prstGeom>
        </p:spPr>
        <p:txBody>
          <a:bodyPr/>
          <a:lstStyle>
            <a:lvl1pPr>
              <a:defRPr sz="3600"/>
            </a:lvl1pPr>
          </a:lstStyle>
          <a:p>
            <a:r>
              <a:rPr lang="fr-FR"/>
              <a:t>Modifiez le style du titre</a:t>
            </a:r>
          </a:p>
        </p:txBody>
      </p:sp>
    </p:spTree>
    <p:extLst>
      <p:ext uri="{BB962C8B-B14F-4D97-AF65-F5344CB8AC3E}">
        <p14:creationId xmlns:p14="http://schemas.microsoft.com/office/powerpoint/2010/main" val="3872257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e la date 2"/>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4" name="Espace réservé du pied de page 3"/>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5" name="Rectangle 222"/>
          <p:cNvSpPr>
            <a:spLocks noGrp="1" noChangeArrowheads="1"/>
          </p:cNvSpPr>
          <p:nvPr>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Tree>
    <p:extLst>
      <p:ext uri="{BB962C8B-B14F-4D97-AF65-F5344CB8AC3E}">
        <p14:creationId xmlns:p14="http://schemas.microsoft.com/office/powerpoint/2010/main" val="1974127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a:prstGeom prst="rect">
            <a:avLst/>
          </a:prstGeo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6" name="Espace réservé de la date 5"/>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7" name="Espace réservé du pied de page 6"/>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8" name="Rectangle 222"/>
          <p:cNvSpPr>
            <a:spLocks noGrp="1" noChangeArrowheads="1"/>
          </p:cNvSpPr>
          <p:nvPr>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Tree>
    <p:extLst>
      <p:ext uri="{BB962C8B-B14F-4D97-AF65-F5344CB8AC3E}">
        <p14:creationId xmlns:p14="http://schemas.microsoft.com/office/powerpoint/2010/main" val="1334902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6" name="Espace réservé de la date 5"/>
          <p:cNvSpPr>
            <a:spLocks noGrp="1"/>
          </p:cNvSpPr>
          <p:nvPr>
            <p:ph type="dt" sz="half" idx="11"/>
          </p:nvPr>
        </p:nvSpPr>
        <p:spPr>
          <a:xfrm>
            <a:off x="609600" y="6243638"/>
            <a:ext cx="2844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7" name="Espace réservé du pied de page 6"/>
          <p:cNvSpPr>
            <a:spLocks noGrp="1"/>
          </p:cNvSpPr>
          <p:nvPr>
            <p:ph type="ftr" sz="quarter" idx="12"/>
          </p:nvPr>
        </p:nvSpPr>
        <p:spPr>
          <a:xfrm>
            <a:off x="4165600" y="6243638"/>
            <a:ext cx="3860800" cy="457200"/>
          </a:xfrm>
          <a:prstGeom prst="rect">
            <a:avLst/>
          </a:prstGeom>
        </p:spPr>
        <p:txBody>
          <a:bodyPr/>
          <a:lstStyle>
            <a:lvl1pPr>
              <a:defRPr/>
            </a:lvl1pPr>
          </a:lstStyle>
          <a:p>
            <a:pPr fontAlgn="base">
              <a:spcBef>
                <a:spcPct val="0"/>
              </a:spcBef>
              <a:spcAft>
                <a:spcPct val="0"/>
              </a:spcAft>
            </a:pPr>
            <a:endParaRPr lang="en-US" altLang="fr-FR">
              <a:solidFill>
                <a:srgbClr val="FFFFFF"/>
              </a:solidFill>
            </a:endParaRPr>
          </a:p>
        </p:txBody>
      </p:sp>
      <p:sp>
        <p:nvSpPr>
          <p:cNvPr id="8" name="Rectangle 222"/>
          <p:cNvSpPr>
            <a:spLocks noGrp="1" noChangeArrowheads="1"/>
          </p:cNvSpPr>
          <p:nvPr>
            <p:ph type="sldNum" sz="quarter" idx="4"/>
          </p:nvPr>
        </p:nvSpPr>
        <p:spPr>
          <a:xfrm>
            <a:off x="11434955" y="6243638"/>
            <a:ext cx="599360" cy="457200"/>
          </a:xfrm>
          <a:prstGeom prst="rect">
            <a:avLst/>
          </a:prstGeom>
        </p:spPr>
        <p:txBody>
          <a:bodyPr/>
          <a:lstStyle>
            <a:lvl1pPr>
              <a:defRPr/>
            </a:lvl1pPr>
          </a:lstStyle>
          <a:p>
            <a:pPr fontAlgn="base">
              <a:spcBef>
                <a:spcPct val="0"/>
              </a:spcBef>
              <a:spcAft>
                <a:spcPct val="0"/>
              </a:spcAft>
            </a:pPr>
            <a:fld id="{B46F0BA1-7C7D-4148-8B05-E9621F95834D}" type="slidenum">
              <a:rPr lang="en-US" altLang="fr-FR">
                <a:solidFill>
                  <a:srgbClr val="FFFFFF"/>
                </a:solidFill>
              </a:rPr>
              <a:pPr fontAlgn="base">
                <a:spcBef>
                  <a:spcPct val="0"/>
                </a:spcBef>
                <a:spcAft>
                  <a:spcPct val="0"/>
                </a:spcAft>
              </a:pPr>
              <a:t>‹N°›</a:t>
            </a:fld>
            <a:endParaRPr lang="en-US" altLang="fr-FR">
              <a:solidFill>
                <a:srgbClr val="FFFFFF"/>
              </a:solidFill>
            </a:endParaRPr>
          </a:p>
        </p:txBody>
      </p:sp>
    </p:spTree>
    <p:extLst>
      <p:ext uri="{BB962C8B-B14F-4D97-AF65-F5344CB8AC3E}">
        <p14:creationId xmlns:p14="http://schemas.microsoft.com/office/powerpoint/2010/main" val="507799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666699"/>
            </a:gs>
          </a:gsLst>
          <a:lin ang="5400000" scaled="1"/>
        </a:gradFill>
        <a:effectLst/>
      </p:bgPr>
    </p:bg>
    <p:spTree>
      <p:nvGrpSpPr>
        <p:cNvPr id="1" name=""/>
        <p:cNvGrpSpPr/>
        <p:nvPr/>
      </p:nvGrpSpPr>
      <p:grpSpPr>
        <a:xfrm>
          <a:off x="0" y="0"/>
          <a:ext cx="0" cy="0"/>
          <a:chOff x="0" y="0"/>
          <a:chExt cx="0" cy="0"/>
        </a:xfrm>
      </p:grpSpPr>
      <p:pic>
        <p:nvPicPr>
          <p:cNvPr id="224" name="Picture 223" descr="planisph4"/>
          <p:cNvPicPr>
            <a:picLocks noChangeAspect="1" noChangeArrowheads="1"/>
          </p:cNvPicPr>
          <p:nvPr userDrawn="1"/>
        </p:nvPicPr>
        <p:blipFill rotWithShape="1">
          <a:blip r:embed="rId13">
            <a:duotone>
              <a:schemeClr val="accent2">
                <a:shade val="45000"/>
                <a:satMod val="135000"/>
              </a:schemeClr>
              <a:prstClr val="white"/>
            </a:duotone>
            <a:extLst>
              <a:ext uri="{28A0092B-C50C-407E-A947-70E740481C1C}">
                <a14:useLocalDpi xmlns:a14="http://schemas.microsoft.com/office/drawing/2010/main" val="0"/>
              </a:ext>
            </a:extLst>
          </a:blip>
          <a:srcRect l="8563" b="31237"/>
          <a:stretch/>
        </p:blipFill>
        <p:spPr bwMode="auto">
          <a:xfrm rot="691346">
            <a:off x="-457065" y="1330731"/>
            <a:ext cx="12967332" cy="5533383"/>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Connecteur droit 36"/>
          <p:cNvCxnSpPr/>
          <p:nvPr userDrawn="1"/>
        </p:nvCxnSpPr>
        <p:spPr>
          <a:xfrm>
            <a:off x="3566861" y="1123791"/>
            <a:ext cx="8643036" cy="1624413"/>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userDrawn="1"/>
        </p:nvCxnSpPr>
        <p:spPr>
          <a:xfrm flipV="1">
            <a:off x="24038" y="1123793"/>
            <a:ext cx="3542823" cy="502307"/>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userDrawn="1"/>
        </p:nvCxnSpPr>
        <p:spPr>
          <a:xfrm>
            <a:off x="3157816" y="1190325"/>
            <a:ext cx="9024355" cy="175635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userDrawn="1"/>
        </p:nvCxnSpPr>
        <p:spPr>
          <a:xfrm>
            <a:off x="2822715" y="1234293"/>
            <a:ext cx="9359456" cy="1926304"/>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userDrawn="1"/>
        </p:nvCxnSpPr>
        <p:spPr>
          <a:xfrm>
            <a:off x="2425041" y="1289950"/>
            <a:ext cx="9771851" cy="213182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userDrawn="1"/>
        </p:nvCxnSpPr>
        <p:spPr>
          <a:xfrm>
            <a:off x="2027367" y="1345607"/>
            <a:ext cx="10161407" cy="235330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userDrawn="1"/>
        </p:nvCxnSpPr>
        <p:spPr>
          <a:xfrm>
            <a:off x="1550182" y="1425117"/>
            <a:ext cx="10631989" cy="2533977"/>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userDrawn="1"/>
        </p:nvCxnSpPr>
        <p:spPr>
          <a:xfrm>
            <a:off x="1200214" y="1472822"/>
            <a:ext cx="10996444" cy="284017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userDrawn="1"/>
        </p:nvCxnSpPr>
        <p:spPr>
          <a:xfrm>
            <a:off x="715072" y="1552332"/>
            <a:ext cx="11467099" cy="317443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userDrawn="1"/>
        </p:nvCxnSpPr>
        <p:spPr>
          <a:xfrm>
            <a:off x="174108" y="1626100"/>
            <a:ext cx="12057314" cy="355604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userDrawn="1"/>
        </p:nvCxnSpPr>
        <p:spPr>
          <a:xfrm>
            <a:off x="-4708" y="1812279"/>
            <a:ext cx="12192448" cy="387245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userDrawn="1"/>
        </p:nvCxnSpPr>
        <p:spPr>
          <a:xfrm>
            <a:off x="2070" y="2076341"/>
            <a:ext cx="12180101" cy="430344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userDrawn="1"/>
        </p:nvCxnSpPr>
        <p:spPr>
          <a:xfrm>
            <a:off x="-7055" y="2356305"/>
            <a:ext cx="11581919" cy="449556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userDrawn="1"/>
        </p:nvCxnSpPr>
        <p:spPr>
          <a:xfrm>
            <a:off x="0" y="2840962"/>
            <a:ext cx="9419735" cy="4010908"/>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userDrawn="1"/>
        </p:nvCxnSpPr>
        <p:spPr>
          <a:xfrm>
            <a:off x="7563" y="3456016"/>
            <a:ext cx="6926696" cy="338619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userDrawn="1"/>
        </p:nvCxnSpPr>
        <p:spPr>
          <a:xfrm>
            <a:off x="0" y="4331937"/>
            <a:ext cx="4627000" cy="2529553"/>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userDrawn="1"/>
        </p:nvCxnSpPr>
        <p:spPr>
          <a:xfrm>
            <a:off x="3647" y="5427916"/>
            <a:ext cx="2222718" cy="142391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userDrawn="1"/>
        </p:nvCxnSpPr>
        <p:spPr>
          <a:xfrm flipV="1">
            <a:off x="9718416" y="3880086"/>
            <a:ext cx="2454059" cy="295881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userDrawn="1"/>
        </p:nvCxnSpPr>
        <p:spPr>
          <a:xfrm flipV="1">
            <a:off x="7380296" y="2677570"/>
            <a:ext cx="4383081" cy="416464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userDrawn="1"/>
        </p:nvCxnSpPr>
        <p:spPr>
          <a:xfrm flipV="1">
            <a:off x="4771479" y="2445197"/>
            <a:ext cx="5831577" cy="4397018"/>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userDrawn="1"/>
        </p:nvCxnSpPr>
        <p:spPr>
          <a:xfrm flipV="1">
            <a:off x="2154284" y="2243704"/>
            <a:ext cx="7318893" cy="455814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userDrawn="1"/>
        </p:nvCxnSpPr>
        <p:spPr>
          <a:xfrm flipV="1">
            <a:off x="-20895" y="2096955"/>
            <a:ext cx="8739365" cy="464114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userDrawn="1"/>
        </p:nvCxnSpPr>
        <p:spPr>
          <a:xfrm flipV="1">
            <a:off x="2603" y="1959712"/>
            <a:ext cx="8007326" cy="373790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userDrawn="1"/>
        </p:nvCxnSpPr>
        <p:spPr>
          <a:xfrm flipV="1">
            <a:off x="9400" y="1844210"/>
            <a:ext cx="7388841" cy="3170864"/>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userDrawn="1"/>
        </p:nvCxnSpPr>
        <p:spPr>
          <a:xfrm flipV="1">
            <a:off x="24038" y="1758717"/>
            <a:ext cx="6872103" cy="262550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userDrawn="1"/>
        </p:nvCxnSpPr>
        <p:spPr>
          <a:xfrm flipV="1">
            <a:off x="-2877" y="1658806"/>
            <a:ext cx="6391420" cy="220118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userDrawn="1"/>
        </p:nvCxnSpPr>
        <p:spPr>
          <a:xfrm flipV="1">
            <a:off x="0" y="1549968"/>
            <a:ext cx="5858472" cy="1834583"/>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userDrawn="1"/>
        </p:nvCxnSpPr>
        <p:spPr>
          <a:xfrm flipV="1">
            <a:off x="7686" y="1470136"/>
            <a:ext cx="5406340" cy="156760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userDrawn="1"/>
        </p:nvCxnSpPr>
        <p:spPr>
          <a:xfrm flipV="1">
            <a:off x="1414" y="1377846"/>
            <a:ext cx="4935448" cy="135352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userDrawn="1"/>
        </p:nvCxnSpPr>
        <p:spPr>
          <a:xfrm flipV="1">
            <a:off x="13889" y="1316839"/>
            <a:ext cx="4599222" cy="116653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userDrawn="1"/>
        </p:nvCxnSpPr>
        <p:spPr>
          <a:xfrm flipV="1">
            <a:off x="10954" y="1262425"/>
            <a:ext cx="4229847" cy="104324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8" name="Connecteur droit 67"/>
          <p:cNvCxnSpPr/>
          <p:nvPr userDrawn="1"/>
        </p:nvCxnSpPr>
        <p:spPr>
          <a:xfrm flipV="1">
            <a:off x="13585" y="1174115"/>
            <a:ext cx="3780409" cy="882278"/>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9" name="Connecteur droit 68"/>
          <p:cNvCxnSpPr/>
          <p:nvPr userDrawn="1"/>
        </p:nvCxnSpPr>
        <p:spPr>
          <a:xfrm flipV="1">
            <a:off x="28645" y="1217800"/>
            <a:ext cx="2964139" cy="61725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sp>
        <p:nvSpPr>
          <p:cNvPr id="4317" name="Rectangle 221"/>
          <p:cNvSpPr>
            <a:spLocks noGrp="1" noChangeArrowheads="1"/>
          </p:cNvSpPr>
          <p:nvPr>
            <p:ph type="body" idx="1"/>
          </p:nvPr>
        </p:nvSpPr>
        <p:spPr bwMode="auto">
          <a:xfrm>
            <a:off x="609600" y="1600200"/>
            <a:ext cx="109728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fr-FR" dirty="0" err="1"/>
              <a:t>Cliquez</a:t>
            </a:r>
            <a:r>
              <a:rPr lang="en-US" altLang="fr-FR" dirty="0"/>
              <a:t> pour modifier les styles du </a:t>
            </a:r>
            <a:r>
              <a:rPr lang="en-US" altLang="fr-FR" dirty="0" err="1"/>
              <a:t>texte</a:t>
            </a:r>
            <a:r>
              <a:rPr lang="en-US" altLang="fr-FR" dirty="0"/>
              <a:t> du masque</a:t>
            </a:r>
          </a:p>
          <a:p>
            <a:pPr lvl="1"/>
            <a:r>
              <a:rPr lang="en-US" altLang="fr-FR" dirty="0" err="1"/>
              <a:t>Deuxième</a:t>
            </a:r>
            <a:r>
              <a:rPr lang="en-US" altLang="fr-FR" dirty="0"/>
              <a:t> </a:t>
            </a:r>
            <a:r>
              <a:rPr lang="en-US" altLang="fr-FR" dirty="0" err="1"/>
              <a:t>niveau</a:t>
            </a:r>
            <a:endParaRPr lang="en-US" altLang="fr-FR" dirty="0"/>
          </a:p>
          <a:p>
            <a:pPr lvl="2"/>
            <a:r>
              <a:rPr lang="en-US" altLang="fr-FR" dirty="0" err="1"/>
              <a:t>Troisième</a:t>
            </a:r>
            <a:r>
              <a:rPr lang="en-US" altLang="fr-FR" dirty="0"/>
              <a:t> </a:t>
            </a:r>
            <a:r>
              <a:rPr lang="en-US" altLang="fr-FR" dirty="0" err="1"/>
              <a:t>niveau</a:t>
            </a:r>
            <a:endParaRPr lang="en-US" altLang="fr-FR" dirty="0"/>
          </a:p>
          <a:p>
            <a:pPr lvl="3"/>
            <a:r>
              <a:rPr lang="en-US" altLang="fr-FR" dirty="0" err="1"/>
              <a:t>Quatrième</a:t>
            </a:r>
            <a:r>
              <a:rPr lang="en-US" altLang="fr-FR" dirty="0"/>
              <a:t> </a:t>
            </a:r>
            <a:r>
              <a:rPr lang="en-US" altLang="fr-FR" dirty="0" err="1"/>
              <a:t>niveau</a:t>
            </a:r>
            <a:endParaRPr lang="en-US" altLang="fr-FR" dirty="0"/>
          </a:p>
          <a:p>
            <a:pPr lvl="4"/>
            <a:r>
              <a:rPr lang="en-US" altLang="fr-FR" dirty="0" err="1"/>
              <a:t>Cinquième</a:t>
            </a:r>
            <a:r>
              <a:rPr lang="en-US" altLang="fr-FR" dirty="0"/>
              <a:t> </a:t>
            </a:r>
            <a:r>
              <a:rPr lang="en-US" altLang="fr-FR" dirty="0" err="1"/>
              <a:t>niveau</a:t>
            </a:r>
            <a:endParaRPr lang="en-US" altLang="fr-FR" dirty="0"/>
          </a:p>
        </p:txBody>
      </p:sp>
    </p:spTree>
    <p:extLst>
      <p:ext uri="{BB962C8B-B14F-4D97-AF65-F5344CB8AC3E}">
        <p14:creationId xmlns:p14="http://schemas.microsoft.com/office/powerpoint/2010/main" val="100469358"/>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SzPct val="80000"/>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1"/>
        </a:buClr>
        <a:buSzPct val="55000"/>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SzPct val="50000"/>
        <a:buFont typeface="Arial" charset="0"/>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tx1"/>
        </a:buClr>
        <a:buFont typeface="Wingdings" pitchFamily="2" charset="2"/>
        <a:buChar char="ú"/>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tx1"/>
        </a:buClr>
        <a:buFont typeface="Wingdings" pitchFamily="2" charset="2"/>
        <a:buChar char="ú"/>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1"/>
        </a:buClr>
        <a:buFont typeface="Wingdings" pitchFamily="2" charset="2"/>
        <a:buChar char="ú"/>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1"/>
        </a:buClr>
        <a:buFont typeface="Wingdings" pitchFamily="2" charset="2"/>
        <a:buChar char="ú"/>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1"/>
        </a:buClr>
        <a:buFont typeface="Wingdings" pitchFamily="2" charset="2"/>
        <a:buChar char="ú"/>
        <a:defRPr sz="2000">
          <a:solidFill>
            <a:schemeClr val="tx1"/>
          </a:solidFill>
          <a:effectLst>
            <a:outerShdw blurRad="38100" dist="38100" dir="2700000" algn="tl">
              <a:srgbClr val="000000"/>
            </a:outerShdw>
          </a:effectLst>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666699"/>
            </a:gs>
          </a:gsLst>
          <a:lin ang="5400000" scaled="1"/>
        </a:gradFill>
        <a:effectLst/>
      </p:bgPr>
    </p:bg>
    <p:spTree>
      <p:nvGrpSpPr>
        <p:cNvPr id="1" name=""/>
        <p:cNvGrpSpPr/>
        <p:nvPr/>
      </p:nvGrpSpPr>
      <p:grpSpPr>
        <a:xfrm>
          <a:off x="0" y="0"/>
          <a:ext cx="0" cy="0"/>
          <a:chOff x="0" y="0"/>
          <a:chExt cx="0" cy="0"/>
        </a:xfrm>
      </p:grpSpPr>
      <p:pic>
        <p:nvPicPr>
          <p:cNvPr id="224" name="Picture 223" descr="planisph4"/>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8563" r="23378" b="31237"/>
          <a:stretch/>
        </p:blipFill>
        <p:spPr bwMode="auto">
          <a:xfrm>
            <a:off x="-3828340" y="557055"/>
            <a:ext cx="7845112" cy="553338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eur droit 3"/>
          <p:cNvCxnSpPr>
            <a:endCxn id="4127" idx="3"/>
          </p:cNvCxnSpPr>
          <p:nvPr userDrawn="1"/>
        </p:nvCxnSpPr>
        <p:spPr>
          <a:xfrm>
            <a:off x="3566861" y="1123791"/>
            <a:ext cx="8643036" cy="1624413"/>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userDrawn="1"/>
        </p:nvCxnSpPr>
        <p:spPr>
          <a:xfrm flipV="1">
            <a:off x="24038" y="1123793"/>
            <a:ext cx="3542823" cy="502307"/>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userDrawn="1"/>
        </p:nvCxnSpPr>
        <p:spPr>
          <a:xfrm>
            <a:off x="3157816" y="1190325"/>
            <a:ext cx="9024355" cy="175635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userDrawn="1"/>
        </p:nvCxnSpPr>
        <p:spPr>
          <a:xfrm>
            <a:off x="2822715" y="1234293"/>
            <a:ext cx="9359456" cy="1926304"/>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userDrawn="1"/>
        </p:nvCxnSpPr>
        <p:spPr>
          <a:xfrm>
            <a:off x="2425041" y="1289950"/>
            <a:ext cx="9771851" cy="213182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userDrawn="1"/>
        </p:nvCxnSpPr>
        <p:spPr>
          <a:xfrm>
            <a:off x="2027367" y="1345607"/>
            <a:ext cx="10161407" cy="235330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userDrawn="1"/>
        </p:nvCxnSpPr>
        <p:spPr>
          <a:xfrm>
            <a:off x="1550182" y="1425117"/>
            <a:ext cx="10631989" cy="2533977"/>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9" name="Connecteur droit 58"/>
          <p:cNvCxnSpPr>
            <a:endCxn id="4122" idx="3"/>
          </p:cNvCxnSpPr>
          <p:nvPr userDrawn="1"/>
        </p:nvCxnSpPr>
        <p:spPr>
          <a:xfrm>
            <a:off x="1200214" y="1472822"/>
            <a:ext cx="10996444" cy="284017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userDrawn="1"/>
        </p:nvCxnSpPr>
        <p:spPr>
          <a:xfrm>
            <a:off x="715072" y="1552332"/>
            <a:ext cx="11467099" cy="317443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3" name="Connecteur droit 62"/>
          <p:cNvCxnSpPr>
            <a:endCxn id="4120" idx="3"/>
          </p:cNvCxnSpPr>
          <p:nvPr userDrawn="1"/>
        </p:nvCxnSpPr>
        <p:spPr>
          <a:xfrm>
            <a:off x="174108" y="1626100"/>
            <a:ext cx="12057314" cy="355604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userDrawn="1"/>
        </p:nvCxnSpPr>
        <p:spPr>
          <a:xfrm>
            <a:off x="-4708" y="1812279"/>
            <a:ext cx="12192448" cy="387245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9" name="Connecteur droit 68"/>
          <p:cNvCxnSpPr>
            <a:stCxn id="4130" idx="1"/>
          </p:cNvCxnSpPr>
          <p:nvPr userDrawn="1"/>
        </p:nvCxnSpPr>
        <p:spPr>
          <a:xfrm>
            <a:off x="2070" y="2076341"/>
            <a:ext cx="12180101" cy="430344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userDrawn="1"/>
        </p:nvCxnSpPr>
        <p:spPr>
          <a:xfrm>
            <a:off x="-7055" y="2356305"/>
            <a:ext cx="11581919" cy="449556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userDrawn="1"/>
        </p:nvCxnSpPr>
        <p:spPr>
          <a:xfrm>
            <a:off x="0" y="2840962"/>
            <a:ext cx="9419735" cy="4010908"/>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77" name="Connecteur droit 76"/>
          <p:cNvCxnSpPr/>
          <p:nvPr userDrawn="1"/>
        </p:nvCxnSpPr>
        <p:spPr>
          <a:xfrm>
            <a:off x="7563" y="3456016"/>
            <a:ext cx="6926696" cy="338619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80" name="Connecteur droit 79"/>
          <p:cNvCxnSpPr/>
          <p:nvPr userDrawn="1"/>
        </p:nvCxnSpPr>
        <p:spPr>
          <a:xfrm>
            <a:off x="0" y="4331937"/>
            <a:ext cx="4627000" cy="2529553"/>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83" name="Connecteur droit 82"/>
          <p:cNvCxnSpPr>
            <a:stCxn id="4118" idx="1"/>
          </p:cNvCxnSpPr>
          <p:nvPr userDrawn="1"/>
        </p:nvCxnSpPr>
        <p:spPr>
          <a:xfrm>
            <a:off x="3647" y="5427916"/>
            <a:ext cx="2222718" cy="142391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86" name="Connecteur droit 85"/>
          <p:cNvCxnSpPr/>
          <p:nvPr userDrawn="1"/>
        </p:nvCxnSpPr>
        <p:spPr>
          <a:xfrm flipV="1">
            <a:off x="9718416" y="3880086"/>
            <a:ext cx="2454059" cy="295881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92" name="Connecteur droit 91"/>
          <p:cNvCxnSpPr/>
          <p:nvPr userDrawn="1"/>
        </p:nvCxnSpPr>
        <p:spPr>
          <a:xfrm flipV="1">
            <a:off x="7380296" y="2677570"/>
            <a:ext cx="4383081" cy="416464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95" name="Connecteur droit 94"/>
          <p:cNvCxnSpPr/>
          <p:nvPr userDrawn="1"/>
        </p:nvCxnSpPr>
        <p:spPr>
          <a:xfrm flipV="1">
            <a:off x="4771479" y="2445197"/>
            <a:ext cx="5831577" cy="4397018"/>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98" name="Connecteur droit 97"/>
          <p:cNvCxnSpPr/>
          <p:nvPr userDrawn="1"/>
        </p:nvCxnSpPr>
        <p:spPr>
          <a:xfrm flipV="1">
            <a:off x="2154284" y="2243704"/>
            <a:ext cx="7318893" cy="455814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01" name="Connecteur droit 100"/>
          <p:cNvCxnSpPr>
            <a:stCxn id="4109" idx="1"/>
          </p:cNvCxnSpPr>
          <p:nvPr userDrawn="1"/>
        </p:nvCxnSpPr>
        <p:spPr>
          <a:xfrm flipV="1">
            <a:off x="-20895" y="2096955"/>
            <a:ext cx="8739365" cy="464114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04" name="Connecteur droit 103"/>
          <p:cNvCxnSpPr>
            <a:stCxn id="4108" idx="1"/>
          </p:cNvCxnSpPr>
          <p:nvPr userDrawn="1"/>
        </p:nvCxnSpPr>
        <p:spPr>
          <a:xfrm flipV="1">
            <a:off x="2603" y="1959712"/>
            <a:ext cx="8007326" cy="373790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07" name="Connecteur droit 106"/>
          <p:cNvCxnSpPr>
            <a:stCxn id="4107" idx="1"/>
          </p:cNvCxnSpPr>
          <p:nvPr userDrawn="1"/>
        </p:nvCxnSpPr>
        <p:spPr>
          <a:xfrm flipV="1">
            <a:off x="9400" y="1844210"/>
            <a:ext cx="7388841" cy="3170864"/>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10" name="Connecteur droit 109"/>
          <p:cNvCxnSpPr/>
          <p:nvPr userDrawn="1"/>
        </p:nvCxnSpPr>
        <p:spPr>
          <a:xfrm flipV="1">
            <a:off x="24038" y="1758717"/>
            <a:ext cx="6872103" cy="262550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13" name="Connecteur droit 112"/>
          <p:cNvCxnSpPr>
            <a:stCxn id="4105" idx="1"/>
          </p:cNvCxnSpPr>
          <p:nvPr userDrawn="1"/>
        </p:nvCxnSpPr>
        <p:spPr>
          <a:xfrm flipV="1">
            <a:off x="-2877" y="1658806"/>
            <a:ext cx="6391420" cy="220118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16" name="Connecteur droit 115"/>
          <p:cNvCxnSpPr/>
          <p:nvPr userDrawn="1"/>
        </p:nvCxnSpPr>
        <p:spPr>
          <a:xfrm flipV="1">
            <a:off x="0" y="1549968"/>
            <a:ext cx="5858472" cy="1834583"/>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19" name="Connecteur droit 118"/>
          <p:cNvCxnSpPr>
            <a:stCxn id="4103" idx="1"/>
          </p:cNvCxnSpPr>
          <p:nvPr userDrawn="1"/>
        </p:nvCxnSpPr>
        <p:spPr>
          <a:xfrm flipV="1">
            <a:off x="7686" y="1470136"/>
            <a:ext cx="5406340" cy="156760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22" name="Connecteur droit 121"/>
          <p:cNvCxnSpPr>
            <a:stCxn id="4102" idx="1"/>
          </p:cNvCxnSpPr>
          <p:nvPr userDrawn="1"/>
        </p:nvCxnSpPr>
        <p:spPr>
          <a:xfrm flipV="1">
            <a:off x="1414" y="1377846"/>
            <a:ext cx="4935448" cy="135352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25" name="Connecteur droit 124"/>
          <p:cNvCxnSpPr>
            <a:stCxn id="4101" idx="1"/>
          </p:cNvCxnSpPr>
          <p:nvPr userDrawn="1"/>
        </p:nvCxnSpPr>
        <p:spPr>
          <a:xfrm flipV="1">
            <a:off x="13889" y="1316839"/>
            <a:ext cx="4599222" cy="116653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28" name="Connecteur droit 127"/>
          <p:cNvCxnSpPr>
            <a:stCxn id="4100" idx="1"/>
          </p:cNvCxnSpPr>
          <p:nvPr userDrawn="1"/>
        </p:nvCxnSpPr>
        <p:spPr>
          <a:xfrm flipV="1">
            <a:off x="10954" y="1262425"/>
            <a:ext cx="4229847" cy="104324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31" name="Connecteur droit 130"/>
          <p:cNvCxnSpPr/>
          <p:nvPr userDrawn="1"/>
        </p:nvCxnSpPr>
        <p:spPr>
          <a:xfrm flipV="1">
            <a:off x="13585" y="1174115"/>
            <a:ext cx="3780409" cy="882278"/>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134" name="Connecteur droit 133"/>
          <p:cNvCxnSpPr/>
          <p:nvPr userDrawn="1"/>
        </p:nvCxnSpPr>
        <p:spPr>
          <a:xfrm flipV="1">
            <a:off x="28645" y="1217800"/>
            <a:ext cx="2964139" cy="61725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sp>
        <p:nvSpPr>
          <p:cNvPr id="4317" name="Rectangle 221"/>
          <p:cNvSpPr>
            <a:spLocks noGrp="1" noChangeArrowheads="1"/>
          </p:cNvSpPr>
          <p:nvPr>
            <p:ph type="body" idx="1"/>
          </p:nvPr>
        </p:nvSpPr>
        <p:spPr bwMode="auto">
          <a:xfrm>
            <a:off x="609600" y="1600200"/>
            <a:ext cx="109728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fr-FR"/>
              <a:t>Cliquez pour modifier les styles du texte du masque</a:t>
            </a:r>
          </a:p>
          <a:p>
            <a:pPr lvl="1"/>
            <a:r>
              <a:rPr lang="en-US" altLang="fr-FR"/>
              <a:t>Deuxième niveau</a:t>
            </a:r>
          </a:p>
          <a:p>
            <a:pPr lvl="2"/>
            <a:r>
              <a:rPr lang="en-US" altLang="fr-FR"/>
              <a:t>Troisième niveau</a:t>
            </a:r>
          </a:p>
          <a:p>
            <a:pPr lvl="3"/>
            <a:r>
              <a:rPr lang="en-US" altLang="fr-FR"/>
              <a:t>Quatrième niveau</a:t>
            </a:r>
          </a:p>
          <a:p>
            <a:pPr lvl="4"/>
            <a:r>
              <a:rPr lang="en-US" altLang="fr-FR"/>
              <a:t>Cinquième niveau</a:t>
            </a:r>
          </a:p>
        </p:txBody>
      </p:sp>
      <p:sp>
        <p:nvSpPr>
          <p:cNvPr id="4318" name="Rectangle 222"/>
          <p:cNvSpPr>
            <a:spLocks noGrp="1" noChangeArrowheads="1"/>
          </p:cNvSpPr>
          <p:nvPr>
            <p:ph type="title"/>
          </p:nvPr>
        </p:nvSpPr>
        <p:spPr bwMode="auto">
          <a:xfrm>
            <a:off x="609600" y="136800"/>
            <a:ext cx="10972800" cy="460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fr-FR" dirty="0" err="1"/>
              <a:t>Cliquez</a:t>
            </a:r>
            <a:r>
              <a:rPr lang="en-US" altLang="fr-FR" dirty="0"/>
              <a:t> pour modifier le style du </a:t>
            </a:r>
            <a:r>
              <a:rPr lang="en-US" altLang="fr-FR" dirty="0" err="1"/>
              <a:t>titre</a:t>
            </a:r>
            <a:endParaRPr lang="en-US" altLang="fr-FR" dirty="0"/>
          </a:p>
        </p:txBody>
      </p:sp>
    </p:spTree>
    <p:extLst>
      <p:ext uri="{BB962C8B-B14F-4D97-AF65-F5344CB8AC3E}">
        <p14:creationId xmlns:p14="http://schemas.microsoft.com/office/powerpoint/2010/main" val="3734375277"/>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SzPct val="80000"/>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1"/>
        </a:buClr>
        <a:buSzPct val="55000"/>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SzPct val="50000"/>
        <a:buFont typeface="Arial" charset="0"/>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tx1"/>
        </a:buClr>
        <a:buFont typeface="Wingdings" pitchFamily="2" charset="2"/>
        <a:buChar char="ú"/>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tx1"/>
        </a:buClr>
        <a:buFont typeface="Wingdings" pitchFamily="2" charset="2"/>
        <a:buChar char="ú"/>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1"/>
        </a:buClr>
        <a:buFont typeface="Wingdings" pitchFamily="2" charset="2"/>
        <a:buChar char="ú"/>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1"/>
        </a:buClr>
        <a:buFont typeface="Wingdings" pitchFamily="2" charset="2"/>
        <a:buChar char="ú"/>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1"/>
        </a:buClr>
        <a:buFont typeface="Wingdings" pitchFamily="2" charset="2"/>
        <a:buChar char="ú"/>
        <a:defRPr sz="2000">
          <a:solidFill>
            <a:schemeClr val="tx1"/>
          </a:solidFill>
          <a:effectLst>
            <a:outerShdw blurRad="38100" dist="38100" dir="2700000" algn="tl">
              <a:srgbClr val="000000"/>
            </a:outerShdw>
          </a:effectLst>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666699"/>
            </a:gs>
          </a:gsLst>
          <a:lin ang="5400000" scaled="1"/>
        </a:gra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02B90D9-CA7F-4F26-8A50-49EFB793439D}"/>
              </a:ext>
            </a:extLst>
          </p:cNvPr>
          <p:cNvPicPr>
            <a:picLocks noChangeAspect="1"/>
          </p:cNvPicPr>
          <p:nvPr userDrawn="1"/>
        </p:nvPicPr>
        <p:blipFill>
          <a:blip r:embed="rId15"/>
          <a:stretch>
            <a:fillRect/>
          </a:stretch>
        </p:blipFill>
        <p:spPr>
          <a:xfrm>
            <a:off x="-1958840" y="600949"/>
            <a:ext cx="8739366" cy="5149423"/>
          </a:xfrm>
          <a:prstGeom prst="rect">
            <a:avLst/>
          </a:prstGeom>
        </p:spPr>
      </p:pic>
      <p:cxnSp>
        <p:nvCxnSpPr>
          <p:cNvPr id="37" name="Connecteur droit 36"/>
          <p:cNvCxnSpPr/>
          <p:nvPr userDrawn="1"/>
        </p:nvCxnSpPr>
        <p:spPr>
          <a:xfrm>
            <a:off x="3566861" y="1123791"/>
            <a:ext cx="8643036" cy="1624413"/>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userDrawn="1"/>
        </p:nvCxnSpPr>
        <p:spPr>
          <a:xfrm flipV="1">
            <a:off x="24038" y="1123793"/>
            <a:ext cx="3542823" cy="502307"/>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userDrawn="1"/>
        </p:nvCxnSpPr>
        <p:spPr>
          <a:xfrm>
            <a:off x="3157816" y="1190325"/>
            <a:ext cx="9024355" cy="175635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userDrawn="1"/>
        </p:nvCxnSpPr>
        <p:spPr>
          <a:xfrm>
            <a:off x="2822715" y="1234293"/>
            <a:ext cx="9359456" cy="1926304"/>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userDrawn="1"/>
        </p:nvCxnSpPr>
        <p:spPr>
          <a:xfrm>
            <a:off x="2425041" y="1289950"/>
            <a:ext cx="9771851" cy="213182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userDrawn="1"/>
        </p:nvCxnSpPr>
        <p:spPr>
          <a:xfrm>
            <a:off x="2027367" y="1345607"/>
            <a:ext cx="10161407" cy="235330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userDrawn="1"/>
        </p:nvCxnSpPr>
        <p:spPr>
          <a:xfrm>
            <a:off x="1550182" y="1425117"/>
            <a:ext cx="10631989" cy="2533977"/>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userDrawn="1"/>
        </p:nvCxnSpPr>
        <p:spPr>
          <a:xfrm>
            <a:off x="1200214" y="1472822"/>
            <a:ext cx="10996444" cy="284017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userDrawn="1"/>
        </p:nvCxnSpPr>
        <p:spPr>
          <a:xfrm>
            <a:off x="715072" y="1552332"/>
            <a:ext cx="11467099" cy="317443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userDrawn="1"/>
        </p:nvCxnSpPr>
        <p:spPr>
          <a:xfrm>
            <a:off x="174108" y="1626100"/>
            <a:ext cx="12057314" cy="355604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userDrawn="1"/>
        </p:nvCxnSpPr>
        <p:spPr>
          <a:xfrm>
            <a:off x="-4708" y="1812279"/>
            <a:ext cx="12192448" cy="387245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userDrawn="1"/>
        </p:nvCxnSpPr>
        <p:spPr>
          <a:xfrm>
            <a:off x="2070" y="2076341"/>
            <a:ext cx="12180101" cy="430344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userDrawn="1"/>
        </p:nvCxnSpPr>
        <p:spPr>
          <a:xfrm>
            <a:off x="-7055" y="2356305"/>
            <a:ext cx="11581919" cy="449556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userDrawn="1"/>
        </p:nvCxnSpPr>
        <p:spPr>
          <a:xfrm>
            <a:off x="0" y="2840962"/>
            <a:ext cx="9419735" cy="4010908"/>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userDrawn="1"/>
        </p:nvCxnSpPr>
        <p:spPr>
          <a:xfrm>
            <a:off x="7563" y="3456016"/>
            <a:ext cx="6926696" cy="338619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userDrawn="1"/>
        </p:nvCxnSpPr>
        <p:spPr>
          <a:xfrm>
            <a:off x="0" y="4331937"/>
            <a:ext cx="4627000" cy="2529553"/>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userDrawn="1"/>
        </p:nvCxnSpPr>
        <p:spPr>
          <a:xfrm>
            <a:off x="3647" y="5427916"/>
            <a:ext cx="2222718" cy="142391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userDrawn="1"/>
        </p:nvCxnSpPr>
        <p:spPr>
          <a:xfrm flipV="1">
            <a:off x="9718416" y="3880086"/>
            <a:ext cx="2454059" cy="295881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userDrawn="1"/>
        </p:nvCxnSpPr>
        <p:spPr>
          <a:xfrm flipV="1">
            <a:off x="7380296" y="2677570"/>
            <a:ext cx="4383081" cy="416464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userDrawn="1"/>
        </p:nvCxnSpPr>
        <p:spPr>
          <a:xfrm flipV="1">
            <a:off x="4771479" y="2445197"/>
            <a:ext cx="5831577" cy="4397018"/>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userDrawn="1"/>
        </p:nvCxnSpPr>
        <p:spPr>
          <a:xfrm flipV="1">
            <a:off x="2154284" y="2243704"/>
            <a:ext cx="7318893" cy="455814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userDrawn="1"/>
        </p:nvCxnSpPr>
        <p:spPr>
          <a:xfrm flipV="1">
            <a:off x="-20895" y="2096955"/>
            <a:ext cx="8739365" cy="464114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userDrawn="1"/>
        </p:nvCxnSpPr>
        <p:spPr>
          <a:xfrm flipV="1">
            <a:off x="2603" y="1959712"/>
            <a:ext cx="8007326" cy="3737905"/>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userDrawn="1"/>
        </p:nvCxnSpPr>
        <p:spPr>
          <a:xfrm flipV="1">
            <a:off x="9400" y="1844210"/>
            <a:ext cx="7388841" cy="3170864"/>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userDrawn="1"/>
        </p:nvCxnSpPr>
        <p:spPr>
          <a:xfrm flipV="1">
            <a:off x="24038" y="1758717"/>
            <a:ext cx="6872103" cy="262550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userDrawn="1"/>
        </p:nvCxnSpPr>
        <p:spPr>
          <a:xfrm flipV="1">
            <a:off x="-2877" y="1658806"/>
            <a:ext cx="6391420" cy="220118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userDrawn="1"/>
        </p:nvCxnSpPr>
        <p:spPr>
          <a:xfrm flipV="1">
            <a:off x="0" y="1549968"/>
            <a:ext cx="5858472" cy="1834583"/>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userDrawn="1"/>
        </p:nvCxnSpPr>
        <p:spPr>
          <a:xfrm flipV="1">
            <a:off x="7686" y="1470136"/>
            <a:ext cx="5406340" cy="1567609"/>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userDrawn="1"/>
        </p:nvCxnSpPr>
        <p:spPr>
          <a:xfrm flipV="1">
            <a:off x="1414" y="1377846"/>
            <a:ext cx="4935448" cy="135352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userDrawn="1"/>
        </p:nvCxnSpPr>
        <p:spPr>
          <a:xfrm flipV="1">
            <a:off x="13889" y="1316839"/>
            <a:ext cx="4599222" cy="1166531"/>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userDrawn="1"/>
        </p:nvCxnSpPr>
        <p:spPr>
          <a:xfrm flipV="1">
            <a:off x="10954" y="1262425"/>
            <a:ext cx="4229847" cy="1043240"/>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8" name="Connecteur droit 67"/>
          <p:cNvCxnSpPr/>
          <p:nvPr userDrawn="1"/>
        </p:nvCxnSpPr>
        <p:spPr>
          <a:xfrm flipV="1">
            <a:off x="13585" y="1174115"/>
            <a:ext cx="3780409" cy="882278"/>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cxnSp>
        <p:nvCxnSpPr>
          <p:cNvPr id="69" name="Connecteur droit 68"/>
          <p:cNvCxnSpPr/>
          <p:nvPr userDrawn="1"/>
        </p:nvCxnSpPr>
        <p:spPr>
          <a:xfrm flipV="1">
            <a:off x="28645" y="1217800"/>
            <a:ext cx="2964139" cy="617256"/>
          </a:xfrm>
          <a:prstGeom prst="line">
            <a:avLst/>
          </a:prstGeom>
          <a:ln w="6350">
            <a:solidFill>
              <a:srgbClr val="373753"/>
            </a:solidFill>
            <a:prstDash val="sysDot"/>
          </a:ln>
        </p:spPr>
        <p:style>
          <a:lnRef idx="1">
            <a:schemeClr val="accent1"/>
          </a:lnRef>
          <a:fillRef idx="0">
            <a:schemeClr val="accent1"/>
          </a:fillRef>
          <a:effectRef idx="0">
            <a:schemeClr val="accent1"/>
          </a:effectRef>
          <a:fontRef idx="minor">
            <a:schemeClr val="tx1"/>
          </a:fontRef>
        </p:style>
      </p:cxnSp>
      <p:sp>
        <p:nvSpPr>
          <p:cNvPr id="4317" name="Rectangle 221"/>
          <p:cNvSpPr>
            <a:spLocks noGrp="1" noChangeArrowheads="1"/>
          </p:cNvSpPr>
          <p:nvPr>
            <p:ph type="body" idx="1"/>
          </p:nvPr>
        </p:nvSpPr>
        <p:spPr bwMode="auto">
          <a:xfrm>
            <a:off x="609600" y="1600200"/>
            <a:ext cx="109728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fr-FR" dirty="0" err="1"/>
              <a:t>Cliquez</a:t>
            </a:r>
            <a:r>
              <a:rPr lang="en-US" altLang="fr-FR" dirty="0"/>
              <a:t> pour modifier les styles du </a:t>
            </a:r>
            <a:r>
              <a:rPr lang="en-US" altLang="fr-FR" dirty="0" err="1"/>
              <a:t>texte</a:t>
            </a:r>
            <a:r>
              <a:rPr lang="en-US" altLang="fr-FR" dirty="0"/>
              <a:t> du masque</a:t>
            </a:r>
          </a:p>
          <a:p>
            <a:pPr lvl="1"/>
            <a:r>
              <a:rPr lang="en-US" altLang="fr-FR" dirty="0" err="1"/>
              <a:t>Deuxième</a:t>
            </a:r>
            <a:r>
              <a:rPr lang="en-US" altLang="fr-FR" dirty="0"/>
              <a:t> </a:t>
            </a:r>
            <a:r>
              <a:rPr lang="en-US" altLang="fr-FR" dirty="0" err="1"/>
              <a:t>niveau</a:t>
            </a:r>
            <a:endParaRPr lang="en-US" altLang="fr-FR" dirty="0"/>
          </a:p>
          <a:p>
            <a:pPr lvl="2"/>
            <a:r>
              <a:rPr lang="en-US" altLang="fr-FR" dirty="0" err="1"/>
              <a:t>Troisième</a:t>
            </a:r>
            <a:r>
              <a:rPr lang="en-US" altLang="fr-FR" dirty="0"/>
              <a:t> </a:t>
            </a:r>
            <a:r>
              <a:rPr lang="en-US" altLang="fr-FR" dirty="0" err="1"/>
              <a:t>niveau</a:t>
            </a:r>
            <a:endParaRPr lang="en-US" altLang="fr-FR" dirty="0"/>
          </a:p>
          <a:p>
            <a:pPr lvl="3"/>
            <a:r>
              <a:rPr lang="en-US" altLang="fr-FR" dirty="0" err="1"/>
              <a:t>Quatrième</a:t>
            </a:r>
            <a:r>
              <a:rPr lang="en-US" altLang="fr-FR" dirty="0"/>
              <a:t> </a:t>
            </a:r>
            <a:r>
              <a:rPr lang="en-US" altLang="fr-FR" dirty="0" err="1"/>
              <a:t>niveau</a:t>
            </a:r>
            <a:endParaRPr lang="en-US" altLang="fr-FR" dirty="0"/>
          </a:p>
          <a:p>
            <a:pPr lvl="4"/>
            <a:r>
              <a:rPr lang="en-US" altLang="fr-FR" dirty="0" err="1"/>
              <a:t>Cinquième</a:t>
            </a:r>
            <a:r>
              <a:rPr lang="en-US" altLang="fr-FR" dirty="0"/>
              <a:t> </a:t>
            </a:r>
            <a:r>
              <a:rPr lang="en-US" altLang="fr-FR" dirty="0" err="1"/>
              <a:t>niveau</a:t>
            </a:r>
            <a:endParaRPr lang="en-US" altLang="fr-FR" dirty="0"/>
          </a:p>
        </p:txBody>
      </p:sp>
    </p:spTree>
    <p:extLst>
      <p:ext uri="{BB962C8B-B14F-4D97-AF65-F5344CB8AC3E}">
        <p14:creationId xmlns:p14="http://schemas.microsoft.com/office/powerpoint/2010/main" val="3061965312"/>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hdr="0" ft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SzPct val="80000"/>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1"/>
        </a:buClr>
        <a:buSzPct val="55000"/>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SzPct val="50000"/>
        <a:buFont typeface="Arial" charset="0"/>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tx1"/>
        </a:buClr>
        <a:buFont typeface="Wingdings" pitchFamily="2" charset="2"/>
        <a:buChar char="ú"/>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tx1"/>
        </a:buClr>
        <a:buFont typeface="Wingdings" pitchFamily="2" charset="2"/>
        <a:buChar char="ú"/>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1"/>
        </a:buClr>
        <a:buFont typeface="Wingdings" pitchFamily="2" charset="2"/>
        <a:buChar char="ú"/>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1"/>
        </a:buClr>
        <a:buFont typeface="Wingdings" pitchFamily="2" charset="2"/>
        <a:buChar char="ú"/>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1"/>
        </a:buClr>
        <a:buFont typeface="Wingdings" pitchFamily="2" charset="2"/>
        <a:buChar char="ú"/>
        <a:defRPr sz="2000">
          <a:solidFill>
            <a:schemeClr val="tx1"/>
          </a:solidFill>
          <a:effectLst>
            <a:outerShdw blurRad="38100" dist="38100" dir="2700000" algn="tl">
              <a:srgbClr val="000000"/>
            </a:outerShdw>
          </a:effectLst>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gif"/><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75.gif"/><Relationship Id="rId13" Type="http://schemas.openxmlformats.org/officeDocument/2006/relationships/image" Target="../media/image79.png"/><Relationship Id="rId3" Type="http://schemas.microsoft.com/office/2007/relationships/hdphoto" Target="../media/hdphoto1.wdp"/><Relationship Id="rId7" Type="http://schemas.openxmlformats.org/officeDocument/2006/relationships/image" Target="../media/image74.png"/><Relationship Id="rId12" Type="http://schemas.openxmlformats.org/officeDocument/2006/relationships/image" Target="../media/image78.png"/><Relationship Id="rId2" Type="http://schemas.openxmlformats.org/officeDocument/2006/relationships/image" Target="../media/image71.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77.jpe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80.png"/><Relationship Id="rId4" Type="http://schemas.openxmlformats.org/officeDocument/2006/relationships/image" Target="../media/image72.png"/><Relationship Id="rId9" Type="http://schemas.openxmlformats.org/officeDocument/2006/relationships/image" Target="../media/image76.png"/><Relationship Id="rId14" Type="http://schemas.openxmlformats.org/officeDocument/2006/relationships/image" Target="../media/image82.png"/></Relationships>
</file>

<file path=ppt/slides/_rels/slide1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3.png"/><Relationship Id="rId18" Type="http://schemas.openxmlformats.org/officeDocument/2006/relationships/image" Target="../media/image91.png"/><Relationship Id="rId3" Type="http://schemas.openxmlformats.org/officeDocument/2006/relationships/image" Target="../media/image73.png"/><Relationship Id="rId7" Type="http://schemas.openxmlformats.org/officeDocument/2006/relationships/image" Target="../media/image84.png"/><Relationship Id="rId12" Type="http://schemas.openxmlformats.org/officeDocument/2006/relationships/image" Target="../media/image82.png"/><Relationship Id="rId17" Type="http://schemas.openxmlformats.org/officeDocument/2006/relationships/image" Target="../media/image90.png"/><Relationship Id="rId2" Type="http://schemas.openxmlformats.org/officeDocument/2006/relationships/image" Target="../media/image72.png"/><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5.gif"/><Relationship Id="rId11" Type="http://schemas.openxmlformats.org/officeDocument/2006/relationships/image" Target="../media/image87.png"/><Relationship Id="rId5" Type="http://schemas.openxmlformats.org/officeDocument/2006/relationships/image" Target="../media/image74.png"/><Relationship Id="rId15" Type="http://schemas.openxmlformats.org/officeDocument/2006/relationships/image" Target="../media/image88.png"/><Relationship Id="rId10" Type="http://schemas.openxmlformats.org/officeDocument/2006/relationships/image" Target="../media/image86.png"/><Relationship Id="rId19" Type="http://schemas.openxmlformats.org/officeDocument/2006/relationships/image" Target="../media/image92.png"/><Relationship Id="rId4" Type="http://schemas.microsoft.com/office/2007/relationships/hdphoto" Target="../media/hdphoto2.wdp"/><Relationship Id="rId9" Type="http://schemas.openxmlformats.org/officeDocument/2006/relationships/image" Target="../media/image85.jpeg"/><Relationship Id="rId1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3.png"/><Relationship Id="rId7" Type="http://schemas.openxmlformats.org/officeDocument/2006/relationships/image" Target="../media/image9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98.jpeg"/><Relationship Id="rId12"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7.jpeg"/><Relationship Id="rId11" Type="http://schemas.openxmlformats.org/officeDocument/2006/relationships/image" Target="../media/image96.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5.png"/><Relationship Id="rId4" Type="http://schemas.openxmlformats.org/officeDocument/2006/relationships/image" Target="../media/image93.png"/><Relationship Id="rId9" Type="http://schemas.openxmlformats.org/officeDocument/2006/relationships/image" Target="../media/image100.png"/><Relationship Id="rId14" Type="http://schemas.openxmlformats.org/officeDocument/2006/relationships/image" Target="../media/image101.gif"/></Relationships>
</file>

<file path=ppt/slides/_rels/slide14.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3.png"/><Relationship Id="rId7" Type="http://schemas.openxmlformats.org/officeDocument/2006/relationships/image" Target="../media/image10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1.gif"/><Relationship Id="rId5" Type="http://schemas.openxmlformats.org/officeDocument/2006/relationships/image" Target="../media/image7.gif"/><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3.png"/><Relationship Id="rId7" Type="http://schemas.openxmlformats.org/officeDocument/2006/relationships/image" Target="../media/image101.gif"/><Relationship Id="rId12"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image" Target="../media/image105.png"/><Relationship Id="rId5" Type="http://schemas.openxmlformats.org/officeDocument/2006/relationships/image" Target="../media/image7.gif"/><Relationship Id="rId10" Type="http://schemas.microsoft.com/office/2007/relationships/hdphoto" Target="../media/hdphoto3.wdp"/><Relationship Id="rId4" Type="http://schemas.openxmlformats.org/officeDocument/2006/relationships/image" Target="../media/image12.png"/><Relationship Id="rId9" Type="http://schemas.openxmlformats.org/officeDocument/2006/relationships/image" Target="../media/image104.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6.png"/><Relationship Id="rId7" Type="http://schemas.openxmlformats.org/officeDocument/2006/relationships/image" Target="../media/image73.png"/><Relationship Id="rId12"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08.png"/><Relationship Id="rId5" Type="http://schemas.openxmlformats.org/officeDocument/2006/relationships/image" Target="../media/image36.png"/><Relationship Id="rId10" Type="http://schemas.openxmlformats.org/officeDocument/2006/relationships/image" Target="../media/image78.png"/><Relationship Id="rId4" Type="http://schemas.openxmlformats.org/officeDocument/2006/relationships/image" Target="../media/image93.png"/><Relationship Id="rId9" Type="http://schemas.openxmlformats.org/officeDocument/2006/relationships/image" Target="../media/image91.png"/></Relationships>
</file>

<file path=ppt/slides/_rels/slide1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91.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107.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7.xml"/><Relationship Id="rId7" Type="http://schemas.openxmlformats.org/officeDocument/2006/relationships/image" Target="../media/image91.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75.gif"/><Relationship Id="rId11" Type="http://schemas.openxmlformats.org/officeDocument/2006/relationships/image" Target="../media/image8.jpeg"/><Relationship Id="rId5" Type="http://schemas.openxmlformats.org/officeDocument/2006/relationships/image" Target="../media/image109.png"/><Relationship Id="rId10" Type="http://schemas.openxmlformats.org/officeDocument/2006/relationships/image" Target="../media/image111.png"/><Relationship Id="rId4" Type="http://schemas.openxmlformats.org/officeDocument/2006/relationships/notesSlide" Target="../notesSlides/notesSlide13.xml"/><Relationship Id="rId9" Type="http://schemas.openxmlformats.org/officeDocument/2006/relationships/image" Target="../media/image110.png"/></Relationships>
</file>

<file path=ppt/slides/_rels/slide19.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8.jpeg"/><Relationship Id="rId3" Type="http://schemas.openxmlformats.org/officeDocument/2006/relationships/image" Target="../media/image109.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6.jpeg"/><Relationship Id="rId5" Type="http://schemas.openxmlformats.org/officeDocument/2006/relationships/image" Target="../media/image78.png"/><Relationship Id="rId15" Type="http://schemas.openxmlformats.org/officeDocument/2006/relationships/image" Target="../media/image75.gif"/><Relationship Id="rId10" Type="http://schemas.openxmlformats.org/officeDocument/2006/relationships/image" Target="../media/image115.png"/><Relationship Id="rId4" Type="http://schemas.openxmlformats.org/officeDocument/2006/relationships/image" Target="../media/image91.png"/><Relationship Id="rId9" Type="http://schemas.openxmlformats.org/officeDocument/2006/relationships/image" Target="../media/image114.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g"/><Relationship Id="rId26" Type="http://schemas.openxmlformats.org/officeDocument/2006/relationships/image" Target="../media/image37.png"/><Relationship Id="rId3" Type="http://schemas.openxmlformats.org/officeDocument/2006/relationships/image" Target="../media/image14.jpeg"/><Relationship Id="rId21" Type="http://schemas.openxmlformats.org/officeDocument/2006/relationships/image" Target="../media/image32.png"/><Relationship Id="rId7" Type="http://schemas.openxmlformats.org/officeDocument/2006/relationships/image" Target="../media/image18.jpeg"/><Relationship Id="rId12" Type="http://schemas.openxmlformats.org/officeDocument/2006/relationships/image" Target="../media/image23.png"/><Relationship Id="rId17" Type="http://schemas.openxmlformats.org/officeDocument/2006/relationships/image" Target="../media/image28.jpeg"/><Relationship Id="rId25" Type="http://schemas.openxmlformats.org/officeDocument/2006/relationships/image" Target="../media/image36.png"/><Relationship Id="rId2" Type="http://schemas.openxmlformats.org/officeDocument/2006/relationships/image" Target="../media/image13.png"/><Relationship Id="rId16" Type="http://schemas.openxmlformats.org/officeDocument/2006/relationships/image" Target="../media/image27.jpg"/><Relationship Id="rId20" Type="http://schemas.openxmlformats.org/officeDocument/2006/relationships/image" Target="../media/image31.jpg"/><Relationship Id="rId29"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17.jpeg"/><Relationship Id="rId11" Type="http://schemas.openxmlformats.org/officeDocument/2006/relationships/image" Target="../media/image22.jpeg"/><Relationship Id="rId24" Type="http://schemas.openxmlformats.org/officeDocument/2006/relationships/image" Target="../media/image35.png"/><Relationship Id="rId5" Type="http://schemas.openxmlformats.org/officeDocument/2006/relationships/image" Target="../media/image16.jpeg"/><Relationship Id="rId15" Type="http://schemas.openxmlformats.org/officeDocument/2006/relationships/image" Target="../media/image26.jp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image" Target="../media/image21.png"/><Relationship Id="rId19" Type="http://schemas.openxmlformats.org/officeDocument/2006/relationships/image" Target="../media/image30.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g"/><Relationship Id="rId22" Type="http://schemas.openxmlformats.org/officeDocument/2006/relationships/image" Target="../media/image33.jpeg"/><Relationship Id="rId27" Type="http://schemas.openxmlformats.org/officeDocument/2006/relationships/image" Target="../media/image38.png"/><Relationship Id="rId30" Type="http://schemas.openxmlformats.org/officeDocument/2006/relationships/image" Target="../media/image41.png"/></Relationships>
</file>

<file path=ppt/slides/_rels/slide2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09.png"/><Relationship Id="rId7" Type="http://schemas.openxmlformats.org/officeDocument/2006/relationships/image" Target="../media/image1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5.gif"/><Relationship Id="rId11" Type="http://schemas.openxmlformats.org/officeDocument/2006/relationships/image" Target="../media/image120.png"/><Relationship Id="rId5" Type="http://schemas.openxmlformats.org/officeDocument/2006/relationships/image" Target="../media/image112.png"/><Relationship Id="rId10" Type="http://schemas.openxmlformats.org/officeDocument/2006/relationships/image" Target="../media/image90.png"/><Relationship Id="rId4" Type="http://schemas.openxmlformats.org/officeDocument/2006/relationships/image" Target="../media/image110.png"/><Relationship Id="rId9"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image" Target="../media/image75.gif"/><Relationship Id="rId13" Type="http://schemas.openxmlformats.org/officeDocument/2006/relationships/image" Target="../media/image125.png"/><Relationship Id="rId3" Type="http://schemas.openxmlformats.org/officeDocument/2006/relationships/image" Target="../media/image109.png"/><Relationship Id="rId7" Type="http://schemas.openxmlformats.org/officeDocument/2006/relationships/image" Target="../media/image114.png"/><Relationship Id="rId12" Type="http://schemas.openxmlformats.org/officeDocument/2006/relationships/image" Target="../media/image12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23.gif"/><Relationship Id="rId5" Type="http://schemas.openxmlformats.org/officeDocument/2006/relationships/image" Target="../media/image112.png"/><Relationship Id="rId10" Type="http://schemas.openxmlformats.org/officeDocument/2006/relationships/image" Target="../media/image122.png"/><Relationship Id="rId4" Type="http://schemas.openxmlformats.org/officeDocument/2006/relationships/image" Target="../media/image110.png"/><Relationship Id="rId9" Type="http://schemas.openxmlformats.org/officeDocument/2006/relationships/image" Target="../media/image121.jpeg"/></Relationships>
</file>

<file path=ppt/slides/_rels/slide22.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75.gif"/><Relationship Id="rId3" Type="http://schemas.openxmlformats.org/officeDocument/2006/relationships/image" Target="../media/image109.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6.jpeg"/><Relationship Id="rId5" Type="http://schemas.openxmlformats.org/officeDocument/2006/relationships/image" Target="../media/image78.png"/><Relationship Id="rId10" Type="http://schemas.openxmlformats.org/officeDocument/2006/relationships/image" Target="../media/image115.png"/><Relationship Id="rId4" Type="http://schemas.openxmlformats.org/officeDocument/2006/relationships/image" Target="../media/image91.png"/><Relationship Id="rId9" Type="http://schemas.openxmlformats.org/officeDocument/2006/relationships/image" Target="../media/image114.png"/></Relationships>
</file>

<file path=ppt/slides/_rels/slide23.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2.png"/><Relationship Id="rId3" Type="http://schemas.openxmlformats.org/officeDocument/2006/relationships/image" Target="../media/image107.png"/><Relationship Id="rId7" Type="http://schemas.openxmlformats.org/officeDocument/2006/relationships/image" Target="../media/image78.png"/><Relationship Id="rId12" Type="http://schemas.openxmlformats.org/officeDocument/2006/relationships/image" Target="../media/image8.jpeg"/><Relationship Id="rId2" Type="http://schemas.openxmlformats.org/officeDocument/2006/relationships/notesSlide" Target="../notesSlides/notesSlide18.xml"/><Relationship Id="rId16"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129.jpeg"/><Relationship Id="rId5" Type="http://schemas.microsoft.com/office/2007/relationships/hdphoto" Target="../media/hdphoto2.wdp"/><Relationship Id="rId15" Type="http://schemas.openxmlformats.org/officeDocument/2006/relationships/image" Target="../media/image130.jpeg"/><Relationship Id="rId10" Type="http://schemas.openxmlformats.org/officeDocument/2006/relationships/image" Target="../media/image128.tiff"/><Relationship Id="rId4" Type="http://schemas.openxmlformats.org/officeDocument/2006/relationships/image" Target="../media/image73.png"/><Relationship Id="rId9" Type="http://schemas.openxmlformats.org/officeDocument/2006/relationships/image" Target="../media/image127.emf"/><Relationship Id="rId14" Type="http://schemas.openxmlformats.org/officeDocument/2006/relationships/image" Target="../media/image7.gif"/></Relationships>
</file>

<file path=ppt/slides/_rels/slide24.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07.png"/><Relationship Id="rId7"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1.png"/><Relationship Id="rId5" Type="http://schemas.microsoft.com/office/2007/relationships/hdphoto" Target="../media/hdphoto2.wdp"/><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91.png"/><Relationship Id="rId4" Type="http://schemas.openxmlformats.org/officeDocument/2006/relationships/image" Target="../media/image133.png"/></Relationships>
</file>

<file path=ppt/slides/_rels/slide2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36.tif"/><Relationship Id="rId5" Type="http://schemas.openxmlformats.org/officeDocument/2006/relationships/image" Target="../media/image132.png"/><Relationship Id="rId4" Type="http://schemas.openxmlformats.org/officeDocument/2006/relationships/image" Target="../media/image126.png"/></Relationships>
</file>

<file path=ppt/slides/_rels/slide27.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07.png"/><Relationship Id="rId7" Type="http://schemas.openxmlformats.org/officeDocument/2006/relationships/image" Target="../media/image13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35.png"/><Relationship Id="rId5" Type="http://schemas.microsoft.com/office/2007/relationships/hdphoto" Target="../media/hdphoto2.wdp"/><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36.png"/><Relationship Id="rId3" Type="http://schemas.openxmlformats.org/officeDocument/2006/relationships/image" Target="../media/image107.png"/><Relationship Id="rId7" Type="http://schemas.openxmlformats.org/officeDocument/2006/relationships/image" Target="../media/image78.png"/><Relationship Id="rId12"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137.png"/><Relationship Id="rId5" Type="http://schemas.microsoft.com/office/2007/relationships/hdphoto" Target="../media/hdphoto2.wdp"/><Relationship Id="rId10" Type="http://schemas.openxmlformats.org/officeDocument/2006/relationships/image" Target="../media/image138.png"/><Relationship Id="rId4" Type="http://schemas.openxmlformats.org/officeDocument/2006/relationships/image" Target="../media/image73.png"/><Relationship Id="rId9" Type="http://schemas.openxmlformats.org/officeDocument/2006/relationships/image" Target="../media/image134.png"/></Relationships>
</file>

<file path=ppt/slides/_rels/slide29.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40.png"/><Relationship Id="rId3" Type="http://schemas.openxmlformats.org/officeDocument/2006/relationships/image" Target="../media/image107.png"/><Relationship Id="rId7" Type="http://schemas.openxmlformats.org/officeDocument/2006/relationships/image" Target="../media/image78.png"/><Relationship Id="rId12" Type="http://schemas.openxmlformats.org/officeDocument/2006/relationships/image" Target="../media/image13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137.png"/><Relationship Id="rId5" Type="http://schemas.microsoft.com/office/2007/relationships/hdphoto" Target="../media/hdphoto2.wdp"/><Relationship Id="rId10" Type="http://schemas.openxmlformats.org/officeDocument/2006/relationships/image" Target="../media/image138.png"/><Relationship Id="rId4" Type="http://schemas.openxmlformats.org/officeDocument/2006/relationships/image" Target="../media/image73.png"/><Relationship Id="rId9" Type="http://schemas.openxmlformats.org/officeDocument/2006/relationships/image" Target="../media/image13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30.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36.png"/><Relationship Id="rId3" Type="http://schemas.openxmlformats.org/officeDocument/2006/relationships/image" Target="../media/image107.png"/><Relationship Id="rId7" Type="http://schemas.openxmlformats.org/officeDocument/2006/relationships/image" Target="../media/image78.png"/><Relationship Id="rId12"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137.png"/><Relationship Id="rId5" Type="http://schemas.microsoft.com/office/2007/relationships/hdphoto" Target="../media/hdphoto2.wdp"/><Relationship Id="rId10" Type="http://schemas.openxmlformats.org/officeDocument/2006/relationships/image" Target="../media/image138.png"/><Relationship Id="rId4" Type="http://schemas.openxmlformats.org/officeDocument/2006/relationships/image" Target="../media/image73.png"/><Relationship Id="rId9" Type="http://schemas.openxmlformats.org/officeDocument/2006/relationships/image" Target="../media/image134.png"/></Relationships>
</file>

<file path=ppt/slides/_rels/slide31.xml.rels><?xml version="1.0" encoding="UTF-8" standalone="yes"?>
<Relationships xmlns="http://schemas.openxmlformats.org/package/2006/relationships"><Relationship Id="rId8" Type="http://schemas.openxmlformats.org/officeDocument/2006/relationships/image" Target="../media/image126.png"/><Relationship Id="rId13" Type="http://schemas.microsoft.com/office/2007/relationships/hdphoto" Target="../media/hdphoto3.wdp"/><Relationship Id="rId3" Type="http://schemas.openxmlformats.org/officeDocument/2006/relationships/image" Target="../media/image107.png"/><Relationship Id="rId7" Type="http://schemas.openxmlformats.org/officeDocument/2006/relationships/image" Target="../media/image78.png"/><Relationship Id="rId12"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137.png"/><Relationship Id="rId5" Type="http://schemas.microsoft.com/office/2007/relationships/hdphoto" Target="../media/hdphoto2.wdp"/><Relationship Id="rId15" Type="http://schemas.openxmlformats.org/officeDocument/2006/relationships/image" Target="../media/image103.jpeg"/><Relationship Id="rId10" Type="http://schemas.openxmlformats.org/officeDocument/2006/relationships/image" Target="../media/image138.png"/><Relationship Id="rId4" Type="http://schemas.openxmlformats.org/officeDocument/2006/relationships/image" Target="../media/image73.png"/><Relationship Id="rId9" Type="http://schemas.openxmlformats.org/officeDocument/2006/relationships/image" Target="../media/image134.png"/><Relationship Id="rId14" Type="http://schemas.openxmlformats.org/officeDocument/2006/relationships/image" Target="../media/image141.png"/></Relationships>
</file>

<file path=ppt/slides/_rels/slide32.xml.rels><?xml version="1.0" encoding="UTF-8" standalone="yes"?>
<Relationships xmlns="http://schemas.openxmlformats.org/package/2006/relationships"><Relationship Id="rId8" Type="http://schemas.openxmlformats.org/officeDocument/2006/relationships/image" Target="../media/image126.png"/><Relationship Id="rId13" Type="http://schemas.microsoft.com/office/2007/relationships/hdphoto" Target="../media/hdphoto3.wdp"/><Relationship Id="rId3" Type="http://schemas.openxmlformats.org/officeDocument/2006/relationships/image" Target="../media/image107.png"/><Relationship Id="rId7" Type="http://schemas.openxmlformats.org/officeDocument/2006/relationships/image" Target="../media/image78.png"/><Relationship Id="rId12" Type="http://schemas.openxmlformats.org/officeDocument/2006/relationships/image" Target="../media/image104.png"/><Relationship Id="rId17" Type="http://schemas.openxmlformats.org/officeDocument/2006/relationships/image" Target="../media/image103.jpeg"/><Relationship Id="rId2" Type="http://schemas.openxmlformats.org/officeDocument/2006/relationships/notesSlide" Target="../notesSlides/notesSlide27.xml"/><Relationship Id="rId16" Type="http://schemas.openxmlformats.org/officeDocument/2006/relationships/image" Target="../media/image141.png"/><Relationship Id="rId1" Type="http://schemas.openxmlformats.org/officeDocument/2006/relationships/slideLayout" Target="../slideLayouts/slideLayout4.xml"/><Relationship Id="rId6" Type="http://schemas.openxmlformats.org/officeDocument/2006/relationships/image" Target="../media/image91.png"/><Relationship Id="rId11" Type="http://schemas.openxmlformats.org/officeDocument/2006/relationships/image" Target="../media/image137.png"/><Relationship Id="rId5" Type="http://schemas.microsoft.com/office/2007/relationships/hdphoto" Target="../media/hdphoto2.wdp"/><Relationship Id="rId15" Type="http://schemas.openxmlformats.org/officeDocument/2006/relationships/image" Target="../media/image102.png"/><Relationship Id="rId10" Type="http://schemas.openxmlformats.org/officeDocument/2006/relationships/image" Target="../media/image138.png"/><Relationship Id="rId4" Type="http://schemas.openxmlformats.org/officeDocument/2006/relationships/image" Target="../media/image73.png"/><Relationship Id="rId9" Type="http://schemas.openxmlformats.org/officeDocument/2006/relationships/image" Target="../media/image134.png"/><Relationship Id="rId14" Type="http://schemas.openxmlformats.org/officeDocument/2006/relationships/image" Target="../media/image101.gif"/></Relationships>
</file>

<file path=ppt/slides/_rels/slide33.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42.png"/><Relationship Id="rId3" Type="http://schemas.openxmlformats.org/officeDocument/2006/relationships/image" Target="../media/image107.png"/><Relationship Id="rId7" Type="http://schemas.openxmlformats.org/officeDocument/2006/relationships/image" Target="../media/image78.png"/><Relationship Id="rId12" Type="http://schemas.openxmlformats.org/officeDocument/2006/relationships/image" Target="../media/image103.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91.png"/><Relationship Id="rId11" Type="http://schemas.openxmlformats.org/officeDocument/2006/relationships/image" Target="../media/image137.png"/><Relationship Id="rId5" Type="http://schemas.microsoft.com/office/2007/relationships/hdphoto" Target="../media/hdphoto2.wdp"/><Relationship Id="rId10" Type="http://schemas.openxmlformats.org/officeDocument/2006/relationships/image" Target="../media/image138.png"/><Relationship Id="rId4" Type="http://schemas.openxmlformats.org/officeDocument/2006/relationships/image" Target="../media/image73.png"/><Relationship Id="rId9" Type="http://schemas.openxmlformats.org/officeDocument/2006/relationships/image" Target="../media/image134.png"/></Relationships>
</file>

<file path=ppt/slides/_rels/slide34.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3.pn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145.png"/><Relationship Id="rId4" Type="http://schemas.openxmlformats.org/officeDocument/2006/relationships/image" Target="../media/image144.png"/><Relationship Id="rId9"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1.jpeg"/><Relationship Id="rId7" Type="http://schemas.openxmlformats.org/officeDocument/2006/relationships/image" Target="../media/image124.pn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23.gif"/><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46.png"/><Relationship Id="rId5" Type="http://schemas.openxmlformats.org/officeDocument/2006/relationships/image" Target="../media/image43.jpg"/><Relationship Id="rId10" Type="http://schemas.openxmlformats.org/officeDocument/2006/relationships/image" Target="../media/image49.png"/><Relationship Id="rId4" Type="http://schemas.openxmlformats.org/officeDocument/2006/relationships/image" Target="../media/image42.jpeg"/><Relationship Id="rId9"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4.png"/><Relationship Id="rId21" Type="http://schemas.openxmlformats.org/officeDocument/2006/relationships/image" Target="../media/image61.png"/><Relationship Id="rId7" Type="http://schemas.openxmlformats.org/officeDocument/2006/relationships/image" Target="../media/image51.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4.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47.jpeg"/><Relationship Id="rId5" Type="http://schemas.openxmlformats.org/officeDocument/2006/relationships/image" Target="../media/image48.png"/><Relationship Id="rId15" Type="http://schemas.openxmlformats.org/officeDocument/2006/relationships/image" Target="../media/image55.png"/><Relationship Id="rId10" Type="http://schemas.openxmlformats.org/officeDocument/2006/relationships/image" Target="../media/image43.jpg"/><Relationship Id="rId19"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42.jpeg"/><Relationship Id="rId14" Type="http://schemas.openxmlformats.org/officeDocument/2006/relationships/image" Target="../media/image54.png"/><Relationship Id="rId22" Type="http://schemas.openxmlformats.org/officeDocument/2006/relationships/image" Target="../media/image62.png"/></Relationships>
</file>

<file path=ppt/slides/_rels/slide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59.png"/><Relationship Id="rId3" Type="http://schemas.openxmlformats.org/officeDocument/2006/relationships/image" Target="../media/image13.png"/><Relationship Id="rId7" Type="http://schemas.openxmlformats.org/officeDocument/2006/relationships/image" Target="../media/image64.png"/><Relationship Id="rId12"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67.jpeg"/><Relationship Id="rId5" Type="http://schemas.openxmlformats.org/officeDocument/2006/relationships/image" Target="../media/image48.png"/><Relationship Id="rId10" Type="http://schemas.openxmlformats.org/officeDocument/2006/relationships/image" Target="../media/image66.jpeg"/><Relationship Id="rId4" Type="http://schemas.openxmlformats.org/officeDocument/2006/relationships/image" Target="../media/image63.png"/><Relationship Id="rId9"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13.png"/><Relationship Id="rId7"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70.png"/><Relationship Id="rId4" Type="http://schemas.openxmlformats.org/officeDocument/2006/relationships/image" Target="../media/image69.jpg"/></Relationships>
</file>

<file path=ppt/slides/_rels/slide8.xml.rels><?xml version="1.0" encoding="UTF-8" standalone="yes"?>
<Relationships xmlns="http://schemas.openxmlformats.org/package/2006/relationships"><Relationship Id="rId8" Type="http://schemas.openxmlformats.org/officeDocument/2006/relationships/image" Target="../media/image75.gif"/><Relationship Id="rId13" Type="http://schemas.openxmlformats.org/officeDocument/2006/relationships/image" Target="../media/image80.png"/><Relationship Id="rId3" Type="http://schemas.microsoft.com/office/2007/relationships/hdphoto" Target="../media/hdphoto1.wdp"/><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71.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78.png"/><Relationship Id="rId5" Type="http://schemas.openxmlformats.org/officeDocument/2006/relationships/image" Target="../media/image73.png"/><Relationship Id="rId10" Type="http://schemas.openxmlformats.org/officeDocument/2006/relationships/image" Target="../media/image77.jpeg"/><Relationship Id="rId4" Type="http://schemas.openxmlformats.org/officeDocument/2006/relationships/image" Target="../media/image72.png"/><Relationship Id="rId9" Type="http://schemas.openxmlformats.org/officeDocument/2006/relationships/image" Target="../media/image76.png"/></Relationships>
</file>

<file path=ppt/slides/_rels/slide9.xml.rels><?xml version="1.0" encoding="UTF-8" standalone="yes"?>
<Relationships xmlns="http://schemas.openxmlformats.org/package/2006/relationships"><Relationship Id="rId8" Type="http://schemas.openxmlformats.org/officeDocument/2006/relationships/image" Target="../media/image75.gif"/><Relationship Id="rId13" Type="http://schemas.openxmlformats.org/officeDocument/2006/relationships/image" Target="../media/image81.png"/><Relationship Id="rId3" Type="http://schemas.microsoft.com/office/2007/relationships/hdphoto" Target="../media/hdphoto1.wdp"/><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71.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78.png"/><Relationship Id="rId5" Type="http://schemas.openxmlformats.org/officeDocument/2006/relationships/image" Target="../media/image73.png"/><Relationship Id="rId10" Type="http://schemas.openxmlformats.org/officeDocument/2006/relationships/image" Target="../media/image77.jpeg"/><Relationship Id="rId4" Type="http://schemas.openxmlformats.org/officeDocument/2006/relationships/image" Target="../media/image72.png"/><Relationship Id="rId9" Type="http://schemas.openxmlformats.org/officeDocument/2006/relationships/image" Target="../media/image76.png"/><Relationship Id="rId1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ctrTitle" sz="quarter"/>
          </p:nvPr>
        </p:nvSpPr>
        <p:spPr>
          <a:xfrm>
            <a:off x="451325" y="1341413"/>
            <a:ext cx="11289349" cy="1736725"/>
          </a:xfrm>
        </p:spPr>
        <p:txBody>
          <a:bodyPr>
            <a:noAutofit/>
          </a:bodyPr>
          <a:lstStyle/>
          <a:p>
            <a:r>
              <a:rPr lang="en-US" sz="4800" dirty="0">
                <a:effectLst/>
              </a:rPr>
              <a:t>How Stochastic Storm Simulation Can contribute to Flood Risk Adaptation Strategies in the Sahel</a:t>
            </a:r>
            <a:endParaRPr lang="fr-FR" altLang="fr-FR" sz="3600" dirty="0">
              <a:effectLst>
                <a:outerShdw blurRad="38100" dist="38100" dir="2700000" algn="tl">
                  <a:srgbClr val="000000">
                    <a:alpha val="43137"/>
                  </a:srgbClr>
                </a:outerShdw>
              </a:effectLst>
            </a:endParaRPr>
          </a:p>
        </p:txBody>
      </p:sp>
      <p:sp>
        <p:nvSpPr>
          <p:cNvPr id="6148" name="Rectangle 4"/>
          <p:cNvSpPr>
            <a:spLocks noGrp="1" noChangeAspect="1" noChangeArrowheads="1"/>
          </p:cNvSpPr>
          <p:nvPr>
            <p:ph type="subTitle" sz="quarter" idx="1"/>
          </p:nvPr>
        </p:nvSpPr>
        <p:spPr>
          <a:xfrm>
            <a:off x="1781262" y="3367025"/>
            <a:ext cx="8699419" cy="1752600"/>
          </a:xfrm>
        </p:spPr>
        <p:txBody>
          <a:bodyPr/>
          <a:lstStyle/>
          <a:p>
            <a:r>
              <a:rPr lang="en-US" sz="2000" u="sng" dirty="0" err="1">
                <a:effectLst>
                  <a:outerShdw blurRad="38100" dist="38100" dir="2700000" algn="tl">
                    <a:srgbClr val="000000">
                      <a:alpha val="43137"/>
                    </a:srgbClr>
                  </a:outerShdw>
                </a:effectLst>
              </a:rPr>
              <a:t>Vischel</a:t>
            </a:r>
            <a:r>
              <a:rPr lang="en-US" sz="2000" u="sng" dirty="0">
                <a:effectLst>
                  <a:outerShdw blurRad="38100" dist="38100" dir="2700000" algn="tl">
                    <a:srgbClr val="000000">
                      <a:alpha val="43137"/>
                    </a:srgbClr>
                  </a:outerShdw>
                </a:effectLst>
              </a:rPr>
              <a:t> T.*</a:t>
            </a:r>
            <a:r>
              <a:rPr lang="en-US" sz="2000" dirty="0">
                <a:effectLst>
                  <a:outerShdw blurRad="38100" dist="38100" dir="2700000" algn="tl">
                    <a:srgbClr val="000000">
                      <a:alpha val="43137"/>
                    </a:srgbClr>
                  </a:outerShdw>
                </a:effectLst>
              </a:rPr>
              <a:t>, Miller J.</a:t>
            </a:r>
            <a:r>
              <a:rPr lang="en-US" sz="2000" baseline="30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Panthou</a:t>
            </a:r>
            <a:r>
              <a:rPr lang="en-US" sz="2000" dirty="0">
                <a:effectLst>
                  <a:outerShdw blurRad="38100" dist="38100" dir="2700000" algn="tl">
                    <a:srgbClr val="000000">
                      <a:alpha val="43137"/>
                    </a:srgbClr>
                  </a:outerShdw>
                </a:effectLst>
              </a:rPr>
              <a:t> G.*, </a:t>
            </a:r>
            <a:r>
              <a:rPr lang="en-US" sz="2000" dirty="0" err="1">
                <a:effectLst>
                  <a:outerShdw blurRad="38100" dist="38100" dir="2700000" algn="tl">
                    <a:srgbClr val="000000">
                      <a:alpha val="43137"/>
                    </a:srgbClr>
                  </a:outerShdw>
                </a:effectLst>
              </a:rPr>
              <a:t>Tazen</a:t>
            </a:r>
            <a:r>
              <a:rPr lang="en-US" sz="2000" dirty="0">
                <a:effectLst>
                  <a:outerShdw blurRad="38100" dist="38100" dir="2700000" algn="tl">
                    <a:srgbClr val="000000">
                      <a:alpha val="43137"/>
                    </a:srgbClr>
                  </a:outerShdw>
                </a:effectLst>
              </a:rPr>
              <a:t> F.</a:t>
            </a:r>
            <a:r>
              <a:rPr lang="en-US" sz="2000" baseline="30000" dirty="0">
                <a:effectLst>
                  <a:outerShdw blurRad="38100" dist="38100" dir="2700000" algn="tl">
                    <a:srgbClr val="000000">
                      <a:alpha val="43137"/>
                    </a:srgbClr>
                  </a:outerShdw>
                </a:effectLst>
                <a:sym typeface="Wingdings" panose="05000000000000000000" pitchFamily="2" charset="2"/>
              </a:rPr>
              <a:t></a:t>
            </a:r>
            <a:r>
              <a:rPr lang="en-US" sz="2000" dirty="0">
                <a:effectLst>
                  <a:outerShdw blurRad="38100" dist="38100" dir="2700000" algn="tl">
                    <a:srgbClr val="000000">
                      <a:alpha val="43137"/>
                    </a:srgbClr>
                  </a:outerShdw>
                </a:effectLst>
                <a:sym typeface="Wingdings" panose="05000000000000000000" pitchFamily="2" charset="2"/>
              </a:rPr>
              <a:t>, </a:t>
            </a:r>
            <a:r>
              <a:rPr lang="en-US" sz="2000" dirty="0" err="1">
                <a:effectLst>
                  <a:outerShdw blurRad="38100" dist="38100" dir="2700000" algn="tl">
                    <a:srgbClr val="000000">
                      <a:alpha val="43137"/>
                    </a:srgbClr>
                  </a:outerShdw>
                </a:effectLst>
                <a:sym typeface="Wingdings" panose="05000000000000000000" pitchFamily="2" charset="2"/>
              </a:rPr>
              <a:t>Karambiri</a:t>
            </a:r>
            <a:r>
              <a:rPr lang="en-US" sz="2000" dirty="0">
                <a:effectLst>
                  <a:outerShdw blurRad="38100" dist="38100" dir="2700000" algn="tl">
                    <a:srgbClr val="000000">
                      <a:alpha val="43137"/>
                    </a:srgbClr>
                  </a:outerShdw>
                </a:effectLst>
                <a:sym typeface="Wingdings" panose="05000000000000000000" pitchFamily="2" charset="2"/>
              </a:rPr>
              <a:t> H. </a:t>
            </a:r>
            <a:r>
              <a:rPr lang="en-US" sz="2000" baseline="30000" dirty="0">
                <a:effectLst>
                  <a:outerShdw blurRad="38100" dist="38100" dir="2700000" algn="tl">
                    <a:srgbClr val="000000">
                      <a:alpha val="43137"/>
                    </a:srgbClr>
                  </a:outerShdw>
                </a:effectLst>
                <a:sym typeface="Wingdings" panose="05000000000000000000" pitchFamily="2" charset="2"/>
              </a:rPr>
              <a:t></a:t>
            </a:r>
            <a:r>
              <a:rPr lang="en-US" sz="2000" dirty="0">
                <a:effectLst>
                  <a:outerShdw blurRad="38100" dist="38100" dir="2700000" algn="tl">
                    <a:srgbClr val="000000">
                      <a:alpha val="43137"/>
                    </a:srgbClr>
                  </a:outerShdw>
                </a:effectLst>
                <a:sym typeface="Wingdings" panose="05000000000000000000" pitchFamily="2" charset="2"/>
              </a:rPr>
              <a:t>,</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Visman</a:t>
            </a:r>
            <a:r>
              <a:rPr lang="en-US" sz="2000" dirty="0">
                <a:effectLst>
                  <a:outerShdw blurRad="38100" dist="38100" dir="2700000" algn="tl">
                    <a:srgbClr val="000000">
                      <a:alpha val="43137"/>
                    </a:srgbClr>
                  </a:outerShdw>
                </a:effectLst>
              </a:rPr>
              <a:t> E.</a:t>
            </a:r>
            <a:r>
              <a:rPr lang="en-US" sz="2000" baseline="30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a:t>
            </a:r>
            <a:r>
              <a:rPr lang="en-US" sz="2000" dirty="0">
                <a:effectLst>
                  <a:outerShdw blurRad="38100" dist="38100" dir="2700000" algn="tl">
                    <a:srgbClr val="000000">
                      <a:alpha val="43137"/>
                    </a:srgbClr>
                  </a:outerShdw>
                </a:effectLst>
                <a:sym typeface="Wingdings" panose="05000000000000000000" pitchFamily="2" charset="2"/>
              </a:rPr>
              <a:t> </a:t>
            </a:r>
            <a:r>
              <a:rPr lang="en-US" sz="2000" dirty="0" err="1">
                <a:effectLst>
                  <a:outerShdw blurRad="38100" dist="38100" dir="2700000" algn="tl">
                    <a:srgbClr val="000000">
                      <a:alpha val="43137"/>
                    </a:srgbClr>
                  </a:outerShdw>
                </a:effectLst>
              </a:rPr>
              <a:t>Sané</a:t>
            </a:r>
            <a:r>
              <a:rPr lang="en-US" sz="2000" dirty="0">
                <a:effectLst>
                  <a:outerShdw blurRad="38100" dist="38100" dir="2700000" algn="tl">
                    <a:srgbClr val="000000">
                      <a:alpha val="43137"/>
                    </a:srgbClr>
                  </a:outerShdw>
                </a:effectLst>
              </a:rPr>
              <a:t> Y.</a:t>
            </a:r>
            <a:r>
              <a:rPr lang="en-US" sz="2000" dirty="0">
                <a:effectLst>
                  <a:outerShdw blurRad="38100" dist="38100" dir="2700000" algn="tl">
                    <a:srgbClr val="000000">
                      <a:alpha val="43137"/>
                    </a:srgbClr>
                  </a:outerShdw>
                </a:effectLst>
                <a:sym typeface="Wingdings" panose="05000000000000000000" pitchFamily="2" charset="2"/>
              </a:rPr>
              <a:t> </a:t>
            </a:r>
            <a:r>
              <a:rPr lang="en-US" sz="2000" baseline="30000" dirty="0">
                <a:effectLst>
                  <a:outerShdw blurRad="38100" dist="38100" dir="2700000" algn="tl">
                    <a:srgbClr val="000000">
                      <a:alpha val="43137"/>
                    </a:srgbClr>
                  </a:outerShdw>
                </a:effectLst>
                <a:sym typeface="Wingdings" panose="05000000000000000000" pitchFamily="2" charset="2"/>
              </a:rPr>
              <a:t></a:t>
            </a:r>
            <a:r>
              <a:rPr lang="en-US" sz="2000" dirty="0">
                <a:effectLst>
                  <a:outerShdw blurRad="38100" dist="38100" dir="2700000" algn="tl">
                    <a:srgbClr val="000000">
                      <a:alpha val="43137"/>
                    </a:srgbClr>
                  </a:outerShdw>
                </a:effectLst>
              </a:rPr>
              <a:t>,</a:t>
            </a:r>
            <a:r>
              <a:rPr lang="en-US" sz="2000" dirty="0">
                <a:effectLst>
                  <a:outerShdw blurRad="38100" dist="38100" dir="2700000" algn="tl">
                    <a:srgbClr val="000000">
                      <a:alpha val="43137"/>
                    </a:srgbClr>
                  </a:outerShdw>
                </a:effectLst>
                <a:sym typeface="Wingdings" panose="05000000000000000000" pitchFamily="2" charset="2"/>
              </a:rPr>
              <a:t> </a:t>
            </a:r>
            <a:r>
              <a:rPr lang="en-US" sz="2000" dirty="0">
                <a:effectLst>
                  <a:outerShdw blurRad="38100" dist="38100" dir="2700000" algn="tl">
                    <a:srgbClr val="000000">
                      <a:alpha val="43137"/>
                    </a:srgbClr>
                  </a:outerShdw>
                </a:effectLst>
              </a:rPr>
              <a:t>Taylor C.</a:t>
            </a:r>
            <a:r>
              <a:rPr lang="en-US" sz="2000" baseline="30000" dirty="0">
                <a:effectLst>
                  <a:outerShdw blurRad="38100" dist="38100" dir="2700000" algn="tl">
                    <a:srgbClr val="000000">
                      <a:alpha val="43137"/>
                    </a:srgbClr>
                  </a:outerShdw>
                </a:effectLst>
              </a:rPr>
              <a:t> ▲ </a:t>
            </a:r>
            <a:r>
              <a:rPr lang="en-US" sz="2000" dirty="0">
                <a:effectLst>
                  <a:outerShdw blurRad="38100" dist="38100" dir="2700000" algn="tl">
                    <a:srgbClr val="000000">
                      <a:alpha val="43137"/>
                    </a:srgbClr>
                  </a:outerShdw>
                </a:effectLst>
              </a:rPr>
              <a:t>, Wilcox C.*,  Coulibaly </a:t>
            </a:r>
            <a:r>
              <a:rPr lang="en-US" sz="2000" baseline="30000" dirty="0">
                <a:effectLst>
                  <a:outerShdw blurRad="38100" dist="38100" dir="2700000" algn="tl">
                    <a:srgbClr val="000000">
                      <a:alpha val="43137"/>
                    </a:srgbClr>
                  </a:outerShdw>
                </a:effectLst>
                <a:sym typeface="Wingdings" panose="05000000000000000000" pitchFamily="2" charset="2"/>
              </a:rPr>
              <a:t></a:t>
            </a:r>
            <a:r>
              <a:rPr lang="en-US" sz="2000" dirty="0">
                <a:effectLst>
                  <a:outerShdw blurRad="38100" dist="38100" dir="2700000" algn="tl">
                    <a:srgbClr val="000000">
                      <a:alpha val="43137"/>
                    </a:srgbClr>
                  </a:outerShdw>
                </a:effectLst>
              </a:rPr>
              <a:t>, Gonzalez P.</a:t>
            </a:r>
            <a:r>
              <a:rPr lang="en-US" sz="2000" baseline="30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 Body R.</a:t>
            </a:r>
            <a:r>
              <a:rPr lang="en-US" sz="2000" baseline="30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Vesuviano</a:t>
            </a:r>
            <a:r>
              <a:rPr lang="en-US" sz="2000" dirty="0">
                <a:effectLst>
                  <a:outerShdw blurRad="38100" dist="38100" dir="2700000" algn="tl">
                    <a:srgbClr val="000000">
                      <a:alpha val="43137"/>
                    </a:srgbClr>
                  </a:outerShdw>
                </a:effectLst>
              </a:rPr>
              <a:t> G.</a:t>
            </a:r>
            <a:r>
              <a:rPr lang="en-US" sz="2000" baseline="30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a:t>
            </a:r>
            <a:r>
              <a:rPr lang="en-US" sz="2000" dirty="0">
                <a:effectLst>
                  <a:outerShdw blurRad="38100" dist="38100" dir="2700000" algn="tl">
                    <a:srgbClr val="000000">
                      <a:alpha val="43137"/>
                    </a:srgbClr>
                  </a:outerShdw>
                </a:effectLst>
                <a:sym typeface="Wingdings" panose="05000000000000000000" pitchFamily="2" charset="2"/>
              </a:rPr>
              <a:t> Bouvier C.°, </a:t>
            </a:r>
            <a:r>
              <a:rPr lang="en-US" sz="2000" dirty="0" err="1">
                <a:effectLst>
                  <a:outerShdw blurRad="38100" dist="38100" dir="2700000" algn="tl">
                    <a:srgbClr val="000000">
                      <a:alpha val="43137"/>
                    </a:srgbClr>
                  </a:outerShdw>
                </a:effectLst>
                <a:sym typeface="Wingdings" panose="05000000000000000000" pitchFamily="2" charset="2"/>
              </a:rPr>
              <a:t>Chahinian</a:t>
            </a:r>
            <a:r>
              <a:rPr lang="en-US" sz="2000" dirty="0">
                <a:effectLst>
                  <a:outerShdw blurRad="38100" dist="38100" dir="2700000" algn="tl">
                    <a:srgbClr val="000000">
                      <a:alpha val="43137"/>
                    </a:srgbClr>
                  </a:outerShdw>
                </a:effectLst>
                <a:sym typeface="Wingdings" panose="05000000000000000000" pitchFamily="2" charset="2"/>
              </a:rPr>
              <a:t> N.°, </a:t>
            </a:r>
            <a:r>
              <a:rPr lang="en-US" sz="2000" dirty="0" err="1">
                <a:effectLst>
                  <a:outerShdw blurRad="38100" dist="38100" dir="2700000" algn="tl">
                    <a:srgbClr val="000000">
                      <a:alpha val="43137"/>
                    </a:srgbClr>
                  </a:outerShdw>
                </a:effectLst>
                <a:sym typeface="Wingdings" panose="05000000000000000000" pitchFamily="2" charset="2"/>
              </a:rPr>
              <a:t>Cazenave</a:t>
            </a:r>
            <a:r>
              <a:rPr lang="en-US" sz="2000" dirty="0">
                <a:effectLst>
                  <a:outerShdw blurRad="38100" dist="38100" dir="2700000" algn="tl">
                    <a:srgbClr val="000000">
                      <a:alpha val="43137"/>
                    </a:srgbClr>
                  </a:outerShdw>
                </a:effectLst>
                <a:sym typeface="Wingdings" panose="05000000000000000000" pitchFamily="2" charset="2"/>
              </a:rPr>
              <a:t> F.</a:t>
            </a:r>
            <a:r>
              <a:rPr lang="en-US" sz="2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sym typeface="Wingdings" panose="05000000000000000000" pitchFamily="2" charset="2"/>
              </a:rPr>
              <a:t>, Stratton R.</a:t>
            </a:r>
            <a:r>
              <a:rPr lang="en-US" sz="2000" baseline="30000" dirty="0">
                <a:sym typeface="Wingdings" panose="05000000000000000000" pitchFamily="2" charset="2"/>
              </a:rPr>
              <a:t> </a:t>
            </a:r>
            <a:r>
              <a:rPr lang="en-US" sz="2400" baseline="30000" dirty="0">
                <a:sym typeface="Wingdings" panose="05000000000000000000" pitchFamily="2" charset="2"/>
              </a:rPr>
              <a:t>♦</a:t>
            </a:r>
            <a:endParaRPr lang="fr-FR" sz="2400" dirty="0"/>
          </a:p>
          <a:p>
            <a:endParaRPr lang="fr-FR" altLang="fr-FR" sz="2000" baseline="30000" dirty="0">
              <a:effectLst>
                <a:outerShdw blurRad="38100" dist="38100" dir="2700000" algn="tl">
                  <a:srgbClr val="000000">
                    <a:alpha val="43137"/>
                  </a:srgbClr>
                </a:outerShdw>
              </a:effectLst>
            </a:endParaRPr>
          </a:p>
        </p:txBody>
      </p:sp>
      <p:sp>
        <p:nvSpPr>
          <p:cNvPr id="10" name="ZoneTexte 9"/>
          <p:cNvSpPr txBox="1"/>
          <p:nvPr/>
        </p:nvSpPr>
        <p:spPr>
          <a:xfrm>
            <a:off x="558195" y="6444749"/>
            <a:ext cx="11289349" cy="307777"/>
          </a:xfrm>
          <a:prstGeom prst="rect">
            <a:avLst/>
          </a:prstGeom>
          <a:noFill/>
        </p:spPr>
        <p:txBody>
          <a:bodyPr wrap="square" rtlCol="0">
            <a:spAutoFit/>
          </a:bodyPr>
          <a:lstStyle/>
          <a:p>
            <a:pPr algn="ctr"/>
            <a:r>
              <a:rPr lang="en-US" sz="1400" i="1" dirty="0"/>
              <a:t>	SWGEN 2025 - Conference on Stochastic Weather Generators 2-4 Dec 2025 Grenoble (France)</a:t>
            </a: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223" y="3537620"/>
            <a:ext cx="793734" cy="786801"/>
          </a:xfrm>
          <a:prstGeom prst="ellipse">
            <a:avLst/>
          </a:prstGeom>
        </p:spPr>
      </p:pic>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6998" y="4636900"/>
            <a:ext cx="793740" cy="793740"/>
          </a:xfrm>
          <a:prstGeom prst="rect">
            <a:avLst/>
          </a:prstGeom>
        </p:spPr>
      </p:pic>
      <p:sp>
        <p:nvSpPr>
          <p:cNvPr id="17" name="Rectangle 16"/>
          <p:cNvSpPr/>
          <p:nvPr/>
        </p:nvSpPr>
        <p:spPr>
          <a:xfrm>
            <a:off x="501481" y="3329898"/>
            <a:ext cx="274434" cy="369332"/>
          </a:xfrm>
          <a:prstGeom prst="rect">
            <a:avLst/>
          </a:prstGeom>
        </p:spPr>
        <p:txBody>
          <a:bodyPr wrap="none">
            <a:spAutoFit/>
          </a:bodyPr>
          <a:lstStyle/>
          <a:p>
            <a:r>
              <a:rPr lang="en-US" dirty="0"/>
              <a:t>*</a:t>
            </a:r>
            <a:endParaRPr lang="fr-FR" dirty="0"/>
          </a:p>
        </p:txBody>
      </p:sp>
      <p:sp>
        <p:nvSpPr>
          <p:cNvPr id="18" name="Rectangle 17"/>
          <p:cNvSpPr/>
          <p:nvPr/>
        </p:nvSpPr>
        <p:spPr>
          <a:xfrm>
            <a:off x="10570649" y="3281094"/>
            <a:ext cx="336952" cy="369332"/>
          </a:xfrm>
          <a:prstGeom prst="rect">
            <a:avLst/>
          </a:prstGeom>
        </p:spPr>
        <p:txBody>
          <a:bodyPr wrap="none">
            <a:spAutoFit/>
          </a:bodyPr>
          <a:lstStyle/>
          <a:p>
            <a:r>
              <a:rPr lang="en-US" baseline="30000" dirty="0"/>
              <a:t>▲</a:t>
            </a:r>
            <a:endParaRPr lang="fr-FR" dirty="0"/>
          </a:p>
        </p:txBody>
      </p:sp>
      <p:sp>
        <p:nvSpPr>
          <p:cNvPr id="19" name="Rectangle 18"/>
          <p:cNvSpPr/>
          <p:nvPr/>
        </p:nvSpPr>
        <p:spPr>
          <a:xfrm>
            <a:off x="9353784" y="4422656"/>
            <a:ext cx="271228" cy="400110"/>
          </a:xfrm>
          <a:prstGeom prst="rect">
            <a:avLst/>
          </a:prstGeom>
        </p:spPr>
        <p:txBody>
          <a:bodyPr wrap="none">
            <a:spAutoFit/>
          </a:bodyPr>
          <a:lstStyle/>
          <a:p>
            <a:r>
              <a:rPr lang="en-US" sz="2000" baseline="30000" dirty="0">
                <a:effectLst>
                  <a:outerShdw blurRad="38100" dist="38100" dir="2700000" algn="tl">
                    <a:srgbClr val="000000">
                      <a:alpha val="43137"/>
                    </a:srgbClr>
                  </a:outerShdw>
                </a:effectLst>
                <a:sym typeface="Wingdings" panose="05000000000000000000" pitchFamily="2" charset="2"/>
              </a:rPr>
              <a:t>♦</a:t>
            </a:r>
            <a:endParaRPr lang="fr-FR" sz="2000" dirty="0">
              <a:effectLst>
                <a:outerShdw blurRad="38100" dist="38100" dir="2700000" algn="tl">
                  <a:srgbClr val="000000">
                    <a:alpha val="43137"/>
                  </a:srgbClr>
                </a:outerShdw>
              </a:effectLst>
            </a:endParaRPr>
          </a:p>
        </p:txBody>
      </p:sp>
      <p:pic>
        <p:nvPicPr>
          <p:cNvPr id="5" name="Image 4"/>
          <p:cNvPicPr>
            <a:picLocks noChangeAspect="1"/>
          </p:cNvPicPr>
          <p:nvPr/>
        </p:nvPicPr>
        <p:blipFill>
          <a:blip r:embed="rId5" cstate="print">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a:xfrm>
            <a:off x="4114558" y="4603679"/>
            <a:ext cx="1489110" cy="792951"/>
          </a:xfrm>
          <a:prstGeom prst="rect">
            <a:avLst/>
          </a:prstGeom>
        </p:spPr>
      </p:pic>
      <p:pic>
        <p:nvPicPr>
          <p:cNvPr id="1026" name="Picture 2" descr="Résultat de recherche d'images pour &quot;2iE burkina faso&quo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07863" y="4482628"/>
            <a:ext cx="1034265" cy="103426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028915" y="4482628"/>
            <a:ext cx="300082" cy="369332"/>
          </a:xfrm>
          <a:prstGeom prst="rect">
            <a:avLst/>
          </a:prstGeom>
        </p:spPr>
        <p:txBody>
          <a:bodyPr wrap="none">
            <a:spAutoFit/>
          </a:bodyPr>
          <a:lstStyle/>
          <a:p>
            <a:r>
              <a:rPr lang="en-US" baseline="30000" dirty="0">
                <a:effectLst>
                  <a:outerShdw blurRad="38100" dist="38100" dir="2700000" algn="tl">
                    <a:srgbClr val="000000">
                      <a:alpha val="43137"/>
                    </a:srgbClr>
                  </a:outerShdw>
                </a:effectLst>
                <a:sym typeface="Wingdings" panose="05000000000000000000" pitchFamily="2" charset="2"/>
              </a:rPr>
              <a:t></a:t>
            </a:r>
            <a:endParaRPr lang="fr-FR" dirty="0"/>
          </a:p>
        </p:txBody>
      </p:sp>
      <p:sp>
        <p:nvSpPr>
          <p:cNvPr id="7" name="Rectangle 6"/>
          <p:cNvSpPr/>
          <p:nvPr/>
        </p:nvSpPr>
        <p:spPr>
          <a:xfrm>
            <a:off x="4183892" y="4482628"/>
            <a:ext cx="300082" cy="369332"/>
          </a:xfrm>
          <a:prstGeom prst="rect">
            <a:avLst/>
          </a:prstGeom>
        </p:spPr>
        <p:txBody>
          <a:bodyPr wrap="none">
            <a:spAutoFit/>
          </a:bodyPr>
          <a:lstStyle/>
          <a:p>
            <a:r>
              <a:rPr lang="en-US" baseline="30000" dirty="0">
                <a:effectLst>
                  <a:outerShdw blurRad="38100" dist="38100" dir="2700000" algn="tl">
                    <a:srgbClr val="000000">
                      <a:alpha val="43137"/>
                    </a:srgbClr>
                  </a:outerShdw>
                </a:effectLst>
                <a:sym typeface="Wingdings" panose="05000000000000000000" pitchFamily="2" charset="2"/>
              </a:rPr>
              <a:t></a:t>
            </a:r>
            <a:endParaRPr lang="fr-FR" dirty="0"/>
          </a:p>
        </p:txBody>
      </p:sp>
      <p:pic>
        <p:nvPicPr>
          <p:cNvPr id="3" name="Image 2">
            <a:extLst>
              <a:ext uri="{FF2B5EF4-FFF2-40B4-BE49-F238E27FC236}">
                <a16:creationId xmlns:a16="http://schemas.microsoft.com/office/drawing/2014/main" id="{366B3921-E9F8-48BE-B736-04F878BCF2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9237" y="4675749"/>
            <a:ext cx="1081321" cy="720881"/>
          </a:xfrm>
          <a:prstGeom prst="rect">
            <a:avLst/>
          </a:prstGeom>
        </p:spPr>
      </p:pic>
      <p:sp>
        <p:nvSpPr>
          <p:cNvPr id="4" name="ZoneTexte 3">
            <a:extLst>
              <a:ext uri="{FF2B5EF4-FFF2-40B4-BE49-F238E27FC236}">
                <a16:creationId xmlns:a16="http://schemas.microsoft.com/office/drawing/2014/main" id="{341A6F41-7A0E-4E9E-8FFF-958AEEEA4D51}"/>
              </a:ext>
            </a:extLst>
          </p:cNvPr>
          <p:cNvSpPr txBox="1"/>
          <p:nvPr/>
        </p:nvSpPr>
        <p:spPr>
          <a:xfrm>
            <a:off x="1937029" y="4534060"/>
            <a:ext cx="277640" cy="369332"/>
          </a:xfrm>
          <a:prstGeom prst="rect">
            <a:avLst/>
          </a:prstGeom>
          <a:noFill/>
        </p:spPr>
        <p:txBody>
          <a:bodyPr wrap="none" rtlCol="0">
            <a:spAutoFit/>
          </a:bodyPr>
          <a:lstStyle/>
          <a:p>
            <a:r>
              <a:rPr lang="fr-FR" dirty="0">
                <a:effectLst>
                  <a:outerShdw blurRad="38100" dist="38100" dir="2700000" algn="tl">
                    <a:srgbClr val="000000">
                      <a:alpha val="43137"/>
                    </a:srgbClr>
                  </a:outerShdw>
                </a:effectLst>
              </a:rPr>
              <a:t>°</a:t>
            </a:r>
          </a:p>
        </p:txBody>
      </p:sp>
      <p:pic>
        <p:nvPicPr>
          <p:cNvPr id="21" name="Image 20">
            <a:extLst>
              <a:ext uri="{FF2B5EF4-FFF2-40B4-BE49-F238E27FC236}">
                <a16:creationId xmlns:a16="http://schemas.microsoft.com/office/drawing/2014/main" id="{E01DF598-A3B3-4909-A47C-87006880F131}"/>
              </a:ext>
            </a:extLst>
          </p:cNvPr>
          <p:cNvPicPr>
            <a:picLocks noChangeAspect="1"/>
          </p:cNvPicPr>
          <p:nvPr/>
        </p:nvPicPr>
        <p:blipFill>
          <a:blip r:embed="rId8"/>
          <a:stretch>
            <a:fillRect/>
          </a:stretch>
        </p:blipFill>
        <p:spPr>
          <a:xfrm>
            <a:off x="841351" y="3459715"/>
            <a:ext cx="849943" cy="8586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63759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 43">
            <a:extLst>
              <a:ext uri="{FF2B5EF4-FFF2-40B4-BE49-F238E27FC236}">
                <a16:creationId xmlns:a16="http://schemas.microsoft.com/office/drawing/2014/main" id="{BA714FA9-70E4-429E-BDA2-1D16C17F915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32957" t="28594" r="22980" b="10448"/>
          <a:stretch/>
        </p:blipFill>
        <p:spPr>
          <a:xfrm rot="279867">
            <a:off x="4975280" y="2095139"/>
            <a:ext cx="3231468" cy="2018948"/>
          </a:xfrm>
          <a:prstGeom prst="rect">
            <a:avLst/>
          </a:prstGeom>
        </p:spPr>
      </p:pic>
      <p:pic>
        <p:nvPicPr>
          <p:cNvPr id="66" name="Image 65">
            <a:extLst>
              <a:ext uri="{FF2B5EF4-FFF2-40B4-BE49-F238E27FC236}">
                <a16:creationId xmlns:a16="http://schemas.microsoft.com/office/drawing/2014/main" id="{104626FA-6D6E-4A11-8314-AB11EDC0E9D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32957" t="28594" r="22980" b="10448"/>
          <a:stretch/>
        </p:blipFill>
        <p:spPr>
          <a:xfrm rot="279867">
            <a:off x="4975280" y="2095139"/>
            <a:ext cx="3231468" cy="2018948"/>
          </a:xfrm>
          <a:prstGeom prst="rect">
            <a:avLst/>
          </a:prstGeom>
        </p:spPr>
      </p:pic>
      <p:grpSp>
        <p:nvGrpSpPr>
          <p:cNvPr id="100" name="Groupe 99">
            <a:extLst>
              <a:ext uri="{FF2B5EF4-FFF2-40B4-BE49-F238E27FC236}">
                <a16:creationId xmlns:a16="http://schemas.microsoft.com/office/drawing/2014/main" id="{33FDD13F-8B25-44C9-835E-7C28111F950D}"/>
              </a:ext>
            </a:extLst>
          </p:cNvPr>
          <p:cNvGrpSpPr/>
          <p:nvPr/>
        </p:nvGrpSpPr>
        <p:grpSpPr>
          <a:xfrm>
            <a:off x="5346865" y="3034072"/>
            <a:ext cx="1374951" cy="1245678"/>
            <a:chOff x="1031793" y="2911624"/>
            <a:chExt cx="1374951" cy="1245678"/>
          </a:xfrm>
        </p:grpSpPr>
        <p:pic>
          <p:nvPicPr>
            <p:cNvPr id="101" name="Image 100">
              <a:extLst>
                <a:ext uri="{FF2B5EF4-FFF2-40B4-BE49-F238E27FC236}">
                  <a16:creationId xmlns:a16="http://schemas.microsoft.com/office/drawing/2014/main" id="{126DCBCC-6EF1-4AE7-90E0-E7F5BFF9A854}"/>
                </a:ext>
              </a:extLst>
            </p:cNvPr>
            <p:cNvPicPr>
              <a:picLocks noChangeAspect="1"/>
            </p:cNvPicPr>
            <p:nvPr/>
          </p:nvPicPr>
          <p:blipFill>
            <a:blip r:embed="rId4">
              <a:duotone>
                <a:schemeClr val="accent1">
                  <a:shade val="45000"/>
                  <a:satMod val="135000"/>
                </a:schemeClr>
                <a:prstClr val="white"/>
              </a:duotone>
            </a:blip>
            <a:stretch>
              <a:fillRect/>
            </a:stretch>
          </p:blipFill>
          <p:spPr>
            <a:xfrm>
              <a:off x="1399262" y="2911624"/>
              <a:ext cx="577317" cy="704004"/>
            </a:xfrm>
            <a:prstGeom prst="rect">
              <a:avLst/>
            </a:prstGeom>
          </p:spPr>
        </p:pic>
        <p:grpSp>
          <p:nvGrpSpPr>
            <p:cNvPr id="102" name="Groupe 101">
              <a:extLst>
                <a:ext uri="{FF2B5EF4-FFF2-40B4-BE49-F238E27FC236}">
                  <a16:creationId xmlns:a16="http://schemas.microsoft.com/office/drawing/2014/main" id="{E41CFE1B-A129-4D0E-91C1-DF92986266F4}"/>
                </a:ext>
              </a:extLst>
            </p:cNvPr>
            <p:cNvGrpSpPr/>
            <p:nvPr/>
          </p:nvGrpSpPr>
          <p:grpSpPr>
            <a:xfrm>
              <a:off x="1167693" y="3379562"/>
              <a:ext cx="1239051" cy="777740"/>
              <a:chOff x="7821921" y="4234136"/>
              <a:chExt cx="2543634" cy="1409044"/>
            </a:xfrm>
          </p:grpSpPr>
          <p:pic>
            <p:nvPicPr>
              <p:cNvPr id="104" name="Image 103">
                <a:extLst>
                  <a:ext uri="{FF2B5EF4-FFF2-40B4-BE49-F238E27FC236}">
                    <a16:creationId xmlns:a16="http://schemas.microsoft.com/office/drawing/2014/main" id="{B0A3FC9E-A68C-4C34-9534-3DDEC053CB12}"/>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7821921" y="4234136"/>
                <a:ext cx="2543634" cy="1409044"/>
              </a:xfrm>
              <a:prstGeom prst="rect">
                <a:avLst/>
              </a:prstGeom>
              <a:ln>
                <a:noFill/>
              </a:ln>
              <a:effectLst>
                <a:outerShdw blurRad="292100" dist="139700" dir="2700000" algn="tl" rotWithShape="0">
                  <a:srgbClr val="333333">
                    <a:alpha val="65000"/>
                  </a:srgbClr>
                </a:outerShdw>
              </a:effectLst>
            </p:spPr>
          </p:pic>
          <p:sp>
            <p:nvSpPr>
              <p:cNvPr id="105" name="Forme libre : forme 104">
                <a:extLst>
                  <a:ext uri="{FF2B5EF4-FFF2-40B4-BE49-F238E27FC236}">
                    <a16:creationId xmlns:a16="http://schemas.microsoft.com/office/drawing/2014/main" id="{890A4A24-C455-4047-A8CE-86B13539C03A}"/>
                  </a:ext>
                </a:extLst>
              </p:cNvPr>
              <p:cNvSpPr/>
              <p:nvPr/>
            </p:nvSpPr>
            <p:spPr>
              <a:xfrm>
                <a:off x="7964487" y="4327134"/>
                <a:ext cx="1375420" cy="1287046"/>
              </a:xfrm>
              <a:custGeom>
                <a:avLst/>
                <a:gdLst>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49526 w 1329302"/>
                  <a:gd name="connsiteY5" fmla="*/ 709683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29054 w 1329302"/>
                  <a:gd name="connsiteY5" fmla="*/ 702859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06977"/>
                  <a:gd name="connsiteY0" fmla="*/ 0 h 1508077"/>
                  <a:gd name="connsiteX1" fmla="*/ 10439 w 1306977"/>
                  <a:gd name="connsiteY1" fmla="*/ 163773 h 1508077"/>
                  <a:gd name="connsiteX2" fmla="*/ 140093 w 1306977"/>
                  <a:gd name="connsiteY2" fmla="*/ 327546 h 1508077"/>
                  <a:gd name="connsiteX3" fmla="*/ 262923 w 1306977"/>
                  <a:gd name="connsiteY3" fmla="*/ 470848 h 1508077"/>
                  <a:gd name="connsiteX4" fmla="*/ 433520 w 1306977"/>
                  <a:gd name="connsiteY4" fmla="*/ 580030 h 1508077"/>
                  <a:gd name="connsiteX5" fmla="*/ 529054 w 1306977"/>
                  <a:gd name="connsiteY5" fmla="*/ 702859 h 1508077"/>
                  <a:gd name="connsiteX6" fmla="*/ 549526 w 1306977"/>
                  <a:gd name="connsiteY6" fmla="*/ 805218 h 1508077"/>
                  <a:gd name="connsiteX7" fmla="*/ 651884 w 1306977"/>
                  <a:gd name="connsiteY7" fmla="*/ 934871 h 1508077"/>
                  <a:gd name="connsiteX8" fmla="*/ 692827 w 1306977"/>
                  <a:gd name="connsiteY8" fmla="*/ 1009934 h 1508077"/>
                  <a:gd name="connsiteX9" fmla="*/ 877072 w 1306977"/>
                  <a:gd name="connsiteY9" fmla="*/ 1166883 h 1508077"/>
                  <a:gd name="connsiteX10" fmla="*/ 1074965 w 1306977"/>
                  <a:gd name="connsiteY10" fmla="*/ 1276066 h 1508077"/>
                  <a:gd name="connsiteX11" fmla="*/ 1306977 w 1306977"/>
                  <a:gd name="connsiteY11" fmla="*/ 1508077 h 1508077"/>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327449 w 1327449"/>
                  <a:gd name="connsiteY11" fmla="*/ 1603611 h 1603611"/>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286506 w 1327449"/>
                  <a:gd name="connsiteY11" fmla="*/ 1453487 h 1603611"/>
                  <a:gd name="connsiteX12" fmla="*/ 1327449 w 1327449"/>
                  <a:gd name="connsiteY12" fmla="*/ 1603611 h 160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449" h="1603611">
                    <a:moveTo>
                      <a:pt x="17263" y="0"/>
                    </a:moveTo>
                    <a:cubicBezTo>
                      <a:pt x="3615" y="54591"/>
                      <a:pt x="-10033" y="109182"/>
                      <a:pt x="10439" y="163773"/>
                    </a:cubicBezTo>
                    <a:cubicBezTo>
                      <a:pt x="30911" y="218364"/>
                      <a:pt x="98012" y="276367"/>
                      <a:pt x="140093" y="327546"/>
                    </a:cubicBezTo>
                    <a:cubicBezTo>
                      <a:pt x="182174" y="378725"/>
                      <a:pt x="214019" y="428767"/>
                      <a:pt x="262923" y="470848"/>
                    </a:cubicBezTo>
                    <a:cubicBezTo>
                      <a:pt x="311827" y="512929"/>
                      <a:pt x="389165" y="541362"/>
                      <a:pt x="433520" y="580030"/>
                    </a:cubicBezTo>
                    <a:cubicBezTo>
                      <a:pt x="477875" y="618699"/>
                      <a:pt x="509720" y="665328"/>
                      <a:pt x="529054" y="702859"/>
                    </a:cubicBezTo>
                    <a:cubicBezTo>
                      <a:pt x="548388" y="740390"/>
                      <a:pt x="529054" y="766549"/>
                      <a:pt x="549526" y="805218"/>
                    </a:cubicBezTo>
                    <a:cubicBezTo>
                      <a:pt x="569998" y="843887"/>
                      <a:pt x="628001" y="900752"/>
                      <a:pt x="651884" y="934871"/>
                    </a:cubicBezTo>
                    <a:cubicBezTo>
                      <a:pt x="675767" y="968990"/>
                      <a:pt x="655296" y="971265"/>
                      <a:pt x="692827" y="1009934"/>
                    </a:cubicBezTo>
                    <a:cubicBezTo>
                      <a:pt x="730358" y="1048603"/>
                      <a:pt x="813382" y="1122528"/>
                      <a:pt x="877072" y="1166883"/>
                    </a:cubicBezTo>
                    <a:cubicBezTo>
                      <a:pt x="940762" y="1211238"/>
                      <a:pt x="1006726" y="1228299"/>
                      <a:pt x="1074965" y="1276066"/>
                    </a:cubicBezTo>
                    <a:cubicBezTo>
                      <a:pt x="1143204" y="1323833"/>
                      <a:pt x="1244425" y="1398896"/>
                      <a:pt x="1286506" y="1453487"/>
                    </a:cubicBezTo>
                    <a:cubicBezTo>
                      <a:pt x="1328587" y="1508078"/>
                      <a:pt x="1310389" y="1582002"/>
                      <a:pt x="1327449" y="1603611"/>
                    </a:cubicBezTo>
                  </a:path>
                </a:pathLst>
              </a:cu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6" name="Forme libre : forme 105">
                <a:extLst>
                  <a:ext uri="{FF2B5EF4-FFF2-40B4-BE49-F238E27FC236}">
                    <a16:creationId xmlns:a16="http://schemas.microsoft.com/office/drawing/2014/main" id="{D63997F0-6360-435B-8145-6E331F2A7F8F}"/>
                  </a:ext>
                </a:extLst>
              </p:cNvPr>
              <p:cNvSpPr/>
              <p:nvPr/>
            </p:nvSpPr>
            <p:spPr>
              <a:xfrm>
                <a:off x="8555085" y="4338089"/>
                <a:ext cx="1802972" cy="1248709"/>
              </a:xfrm>
              <a:custGeom>
                <a:avLst/>
                <a:gdLst>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228298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187355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0089" h="1555844">
                    <a:moveTo>
                      <a:pt x="0" y="0"/>
                    </a:moveTo>
                    <a:cubicBezTo>
                      <a:pt x="1706" y="56865"/>
                      <a:pt x="3412" y="113731"/>
                      <a:pt x="40943" y="163773"/>
                    </a:cubicBezTo>
                    <a:cubicBezTo>
                      <a:pt x="78474" y="213815"/>
                      <a:pt x="158087" y="253620"/>
                      <a:pt x="225188" y="300250"/>
                    </a:cubicBezTo>
                    <a:cubicBezTo>
                      <a:pt x="292289" y="346880"/>
                      <a:pt x="381000" y="408295"/>
                      <a:pt x="443552" y="443552"/>
                    </a:cubicBezTo>
                    <a:cubicBezTo>
                      <a:pt x="506104" y="478809"/>
                      <a:pt x="559558" y="494731"/>
                      <a:pt x="600501" y="511791"/>
                    </a:cubicBezTo>
                    <a:cubicBezTo>
                      <a:pt x="641444" y="528851"/>
                      <a:pt x="660778" y="510653"/>
                      <a:pt x="689211" y="545910"/>
                    </a:cubicBezTo>
                    <a:cubicBezTo>
                      <a:pt x="717644" y="581167"/>
                      <a:pt x="724468" y="678976"/>
                      <a:pt x="771098" y="723331"/>
                    </a:cubicBezTo>
                    <a:cubicBezTo>
                      <a:pt x="817728" y="767686"/>
                      <a:pt x="899615" y="760862"/>
                      <a:pt x="968991" y="812041"/>
                    </a:cubicBezTo>
                    <a:cubicBezTo>
                      <a:pt x="1038367" y="863220"/>
                      <a:pt x="1144137" y="976952"/>
                      <a:pt x="1187355" y="1030406"/>
                    </a:cubicBezTo>
                    <a:cubicBezTo>
                      <a:pt x="1230573" y="1083860"/>
                      <a:pt x="1190767" y="1096370"/>
                      <a:pt x="1228298" y="1132764"/>
                    </a:cubicBezTo>
                    <a:cubicBezTo>
                      <a:pt x="1265829" y="1169158"/>
                      <a:pt x="1371600" y="1221475"/>
                      <a:pt x="1412543" y="1248770"/>
                    </a:cubicBezTo>
                    <a:cubicBezTo>
                      <a:pt x="1453486" y="1276065"/>
                      <a:pt x="1446663" y="1276065"/>
                      <a:pt x="1473958" y="1296537"/>
                    </a:cubicBezTo>
                    <a:cubicBezTo>
                      <a:pt x="1501253" y="1317009"/>
                      <a:pt x="1536510" y="1345442"/>
                      <a:pt x="1576316" y="1371600"/>
                    </a:cubicBezTo>
                    <a:cubicBezTo>
                      <a:pt x="1616122" y="1397758"/>
                      <a:pt x="1685499" y="1422779"/>
                      <a:pt x="1712794" y="1453486"/>
                    </a:cubicBezTo>
                    <a:cubicBezTo>
                      <a:pt x="1740089" y="1484193"/>
                      <a:pt x="1740089" y="1520018"/>
                      <a:pt x="1740089" y="1555844"/>
                    </a:cubicBezTo>
                  </a:path>
                </a:pathLst>
              </a:cu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103" name="Image 102">
              <a:extLst>
                <a:ext uri="{FF2B5EF4-FFF2-40B4-BE49-F238E27FC236}">
                  <a16:creationId xmlns:a16="http://schemas.microsoft.com/office/drawing/2014/main" id="{71BCA4E5-1809-41BA-A6FE-F18B9F4701EC}"/>
                </a:ext>
              </a:extLst>
            </p:cNvPr>
            <p:cNvPicPr>
              <a:picLocks noChangeAspect="1"/>
            </p:cNvPicPr>
            <p:nvPr/>
          </p:nvPicPr>
          <p:blipFill>
            <a:blip r:embed="rId7">
              <a:duotone>
                <a:schemeClr val="accent1">
                  <a:shade val="45000"/>
                  <a:satMod val="135000"/>
                </a:schemeClr>
                <a:prstClr val="white"/>
              </a:duotone>
            </a:blip>
            <a:stretch>
              <a:fillRect/>
            </a:stretch>
          </p:blipFill>
          <p:spPr>
            <a:xfrm>
              <a:off x="1031793" y="3174929"/>
              <a:ext cx="619035" cy="619035"/>
            </a:xfrm>
            <a:prstGeom prst="rect">
              <a:avLst/>
            </a:prstGeom>
          </p:spPr>
        </p:pic>
      </p:grpSp>
      <p:sp>
        <p:nvSpPr>
          <p:cNvPr id="2" name="Espace réservé du numéro de diapositive 1">
            <a:extLst>
              <a:ext uri="{FF2B5EF4-FFF2-40B4-BE49-F238E27FC236}">
                <a16:creationId xmlns:a16="http://schemas.microsoft.com/office/drawing/2014/main" id="{6A537DB3-7C2B-4A4B-801D-A8AA627446E0}"/>
              </a:ext>
            </a:extLst>
          </p:cNvPr>
          <p:cNvSpPr>
            <a:spLocks noGrp="1"/>
          </p:cNvSpPr>
          <p:nvPr>
            <p:ph type="sldNum" sz="quarter" idx="4"/>
          </p:nvPr>
        </p:nvSpPr>
        <p:spPr/>
        <p:txBody>
          <a:bodyPr/>
          <a:lstStyle/>
          <a:p>
            <a:pPr fontAlgn="base">
              <a:spcBef>
                <a:spcPct val="0"/>
              </a:spcBef>
              <a:spcAft>
                <a:spcPct val="0"/>
              </a:spcAft>
            </a:pPr>
            <a:fld id="{B46F0BA1-7C7D-4148-8B05-E9621F95834D}" type="slidenum">
              <a:rPr lang="en-US" altLang="fr-FR" smtClean="0">
                <a:solidFill>
                  <a:srgbClr val="FFFFFF"/>
                </a:solidFill>
              </a:rPr>
              <a:pPr fontAlgn="base">
                <a:spcBef>
                  <a:spcPct val="0"/>
                </a:spcBef>
                <a:spcAft>
                  <a:spcPct val="0"/>
                </a:spcAft>
              </a:pPr>
              <a:t>10</a:t>
            </a:fld>
            <a:endParaRPr lang="en-US" altLang="fr-FR">
              <a:solidFill>
                <a:srgbClr val="FFFFFF"/>
              </a:solidFill>
            </a:endParaRPr>
          </a:p>
        </p:txBody>
      </p:sp>
      <p:sp>
        <p:nvSpPr>
          <p:cNvPr id="42" name="Rectangle à coins arrondis 44">
            <a:extLst>
              <a:ext uri="{FF2B5EF4-FFF2-40B4-BE49-F238E27FC236}">
                <a16:creationId xmlns:a16="http://schemas.microsoft.com/office/drawing/2014/main" id="{0AF98B50-F88A-462D-87E3-343580FA1348}"/>
              </a:ext>
            </a:extLst>
          </p:cNvPr>
          <p:cNvSpPr/>
          <p:nvPr/>
        </p:nvSpPr>
        <p:spPr bwMode="auto">
          <a:xfrm>
            <a:off x="5378407" y="3078834"/>
            <a:ext cx="1213743" cy="451608"/>
          </a:xfrm>
          <a:prstGeom prst="roundRect">
            <a:avLst/>
          </a:prstGeom>
          <a:solidFill>
            <a:srgbClr val="FFFFFF">
              <a:alpha val="72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dirty="0" err="1">
                <a:solidFill>
                  <a:schemeClr val="bg1"/>
                </a:solidFill>
              </a:rPr>
              <a:t>Floods</a:t>
            </a:r>
            <a:endParaRPr lang="fr-FR" dirty="0">
              <a:solidFill>
                <a:schemeClr val="bg1"/>
              </a:solidFill>
              <a:latin typeface="+mn-lt"/>
              <a:ea typeface="+mn-ea"/>
              <a:cs typeface="+mn-cs"/>
            </a:endParaRPr>
          </a:p>
        </p:txBody>
      </p:sp>
      <p:sp>
        <p:nvSpPr>
          <p:cNvPr id="43" name="Rectangle à coins arrondis 44">
            <a:extLst>
              <a:ext uri="{FF2B5EF4-FFF2-40B4-BE49-F238E27FC236}">
                <a16:creationId xmlns:a16="http://schemas.microsoft.com/office/drawing/2014/main" id="{B6CBEC5D-00A1-46D1-883B-967D8BCF356C}"/>
              </a:ext>
            </a:extLst>
          </p:cNvPr>
          <p:cNvSpPr/>
          <p:nvPr/>
        </p:nvSpPr>
        <p:spPr bwMode="auto">
          <a:xfrm>
            <a:off x="1670096" y="3078834"/>
            <a:ext cx="1385885" cy="408623"/>
          </a:xfrm>
          <a:prstGeom prst="roundRect">
            <a:avLst/>
          </a:prstGeom>
          <a:solidFill>
            <a:srgbClr val="FFFFFF">
              <a:alpha val="72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dirty="0">
                <a:solidFill>
                  <a:schemeClr val="bg1"/>
                </a:solidFill>
                <a:latin typeface="+mn-lt"/>
                <a:ea typeface="+mn-ea"/>
                <a:cs typeface="+mn-cs"/>
              </a:rPr>
              <a:t>Rain</a:t>
            </a:r>
          </a:p>
        </p:txBody>
      </p:sp>
      <p:sp>
        <p:nvSpPr>
          <p:cNvPr id="45" name="Rectangle à coins arrondis 44">
            <a:extLst>
              <a:ext uri="{FF2B5EF4-FFF2-40B4-BE49-F238E27FC236}">
                <a16:creationId xmlns:a16="http://schemas.microsoft.com/office/drawing/2014/main" id="{B63D5700-9E8C-4F26-88A7-7327B4BE5049}"/>
              </a:ext>
            </a:extLst>
          </p:cNvPr>
          <p:cNvSpPr/>
          <p:nvPr/>
        </p:nvSpPr>
        <p:spPr bwMode="auto">
          <a:xfrm>
            <a:off x="3391211" y="2925601"/>
            <a:ext cx="1647759" cy="715089"/>
          </a:xfrm>
          <a:prstGeom prst="roundRect">
            <a:avLst/>
          </a:prstGeom>
          <a:solidFill>
            <a:srgbClr val="FFFF0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dirty="0" err="1">
                <a:solidFill>
                  <a:schemeClr val="lt1"/>
                </a:solidFill>
                <a:latin typeface="+mn-lt"/>
                <a:ea typeface="+mn-ea"/>
                <a:cs typeface="+mn-cs"/>
              </a:rPr>
              <a:t>Hydrological</a:t>
            </a:r>
            <a:endParaRPr lang="fr-FR" dirty="0">
              <a:solidFill>
                <a:schemeClr val="lt1"/>
              </a:solidFill>
              <a:latin typeface="+mn-lt"/>
              <a:ea typeface="+mn-ea"/>
              <a:cs typeface="+mn-cs"/>
            </a:endParaRPr>
          </a:p>
          <a:p>
            <a:pPr algn="ctr"/>
            <a:r>
              <a:rPr lang="fr-FR" dirty="0" err="1"/>
              <a:t>Modelling</a:t>
            </a:r>
            <a:endParaRPr lang="fr-FR" dirty="0">
              <a:solidFill>
                <a:schemeClr val="lt1"/>
              </a:solidFill>
              <a:latin typeface="+mn-lt"/>
              <a:ea typeface="+mn-ea"/>
              <a:cs typeface="+mn-cs"/>
            </a:endParaRPr>
          </a:p>
        </p:txBody>
      </p:sp>
      <p:cxnSp>
        <p:nvCxnSpPr>
          <p:cNvPr id="46" name="Connecteur droit avec flèche 45">
            <a:extLst>
              <a:ext uri="{FF2B5EF4-FFF2-40B4-BE49-F238E27FC236}">
                <a16:creationId xmlns:a16="http://schemas.microsoft.com/office/drawing/2014/main" id="{D6C14B38-4FF3-4972-A65C-A69867BBCDA0}"/>
              </a:ext>
            </a:extLst>
          </p:cNvPr>
          <p:cNvCxnSpPr>
            <a:cxnSpLocks/>
            <a:stCxn id="45" idx="3"/>
            <a:endCxn id="42" idx="1"/>
          </p:cNvCxnSpPr>
          <p:nvPr/>
        </p:nvCxnSpPr>
        <p:spPr>
          <a:xfrm>
            <a:off x="5038970" y="3283146"/>
            <a:ext cx="339437" cy="21492"/>
          </a:xfrm>
          <a:prstGeom prst="straightConnector1">
            <a:avLst/>
          </a:prstGeom>
          <a:ln w="66675">
            <a:solidFill>
              <a:srgbClr val="9C9C64"/>
            </a:solidFill>
            <a:tailEnd type="triangle"/>
          </a:ln>
        </p:spPr>
        <p:style>
          <a:lnRef idx="1">
            <a:schemeClr val="accent1"/>
          </a:lnRef>
          <a:fillRef idx="0">
            <a:schemeClr val="accent1"/>
          </a:fillRef>
          <a:effectRef idx="0">
            <a:schemeClr val="accent1"/>
          </a:effectRef>
          <a:fontRef idx="minor">
            <a:schemeClr val="tx1"/>
          </a:fontRef>
        </p:style>
      </p:cxnSp>
      <p:sp>
        <p:nvSpPr>
          <p:cNvPr id="47" name="Flèche : droite 5">
            <a:extLst>
              <a:ext uri="{FF2B5EF4-FFF2-40B4-BE49-F238E27FC236}">
                <a16:creationId xmlns:a16="http://schemas.microsoft.com/office/drawing/2014/main" id="{7241EC27-4F8E-4833-8641-5753F6372897}"/>
              </a:ext>
            </a:extLst>
          </p:cNvPr>
          <p:cNvSpPr/>
          <p:nvPr/>
        </p:nvSpPr>
        <p:spPr>
          <a:xfrm rot="3246782">
            <a:off x="-102350" y="1495706"/>
            <a:ext cx="2771873" cy="919987"/>
          </a:xfrm>
          <a:custGeom>
            <a:avLst/>
            <a:gdLst>
              <a:gd name="connsiteX0" fmla="*/ 0 w 3307895"/>
              <a:gd name="connsiteY0" fmla="*/ 178770 h 715078"/>
              <a:gd name="connsiteX1" fmla="*/ 2684790 w 3307895"/>
              <a:gd name="connsiteY1" fmla="*/ 178770 h 715078"/>
              <a:gd name="connsiteX2" fmla="*/ 2684790 w 3307895"/>
              <a:gd name="connsiteY2" fmla="*/ 0 h 715078"/>
              <a:gd name="connsiteX3" fmla="*/ 3307895 w 3307895"/>
              <a:gd name="connsiteY3" fmla="*/ 357539 h 715078"/>
              <a:gd name="connsiteX4" fmla="*/ 2684790 w 3307895"/>
              <a:gd name="connsiteY4" fmla="*/ 715078 h 715078"/>
              <a:gd name="connsiteX5" fmla="*/ 2684790 w 3307895"/>
              <a:gd name="connsiteY5" fmla="*/ 536309 h 715078"/>
              <a:gd name="connsiteX6" fmla="*/ 0 w 3307895"/>
              <a:gd name="connsiteY6" fmla="*/ 536309 h 715078"/>
              <a:gd name="connsiteX7" fmla="*/ 0 w 3307895"/>
              <a:gd name="connsiteY7" fmla="*/ 178770 h 715078"/>
              <a:gd name="connsiteX0" fmla="*/ 0 w 3465887"/>
              <a:gd name="connsiteY0" fmla="*/ 0 h 804960"/>
              <a:gd name="connsiteX1" fmla="*/ 2842782 w 3465887"/>
              <a:gd name="connsiteY1" fmla="*/ 268652 h 804960"/>
              <a:gd name="connsiteX2" fmla="*/ 2842782 w 3465887"/>
              <a:gd name="connsiteY2" fmla="*/ 89882 h 804960"/>
              <a:gd name="connsiteX3" fmla="*/ 3465887 w 3465887"/>
              <a:gd name="connsiteY3" fmla="*/ 447421 h 804960"/>
              <a:gd name="connsiteX4" fmla="*/ 2842782 w 3465887"/>
              <a:gd name="connsiteY4" fmla="*/ 804960 h 804960"/>
              <a:gd name="connsiteX5" fmla="*/ 2842782 w 3465887"/>
              <a:gd name="connsiteY5" fmla="*/ 626191 h 804960"/>
              <a:gd name="connsiteX6" fmla="*/ 157992 w 3465887"/>
              <a:gd name="connsiteY6" fmla="*/ 626191 h 804960"/>
              <a:gd name="connsiteX7" fmla="*/ 0 w 3465887"/>
              <a:gd name="connsiteY7" fmla="*/ 0 h 804960"/>
              <a:gd name="connsiteX0" fmla="*/ 280164 w 3746051"/>
              <a:gd name="connsiteY0" fmla="*/ 0 h 919987"/>
              <a:gd name="connsiteX1" fmla="*/ 3122946 w 3746051"/>
              <a:gd name="connsiteY1" fmla="*/ 268652 h 919987"/>
              <a:gd name="connsiteX2" fmla="*/ 3122946 w 3746051"/>
              <a:gd name="connsiteY2" fmla="*/ 89882 h 919987"/>
              <a:gd name="connsiteX3" fmla="*/ 3746051 w 3746051"/>
              <a:gd name="connsiteY3" fmla="*/ 447421 h 919987"/>
              <a:gd name="connsiteX4" fmla="*/ 3122946 w 3746051"/>
              <a:gd name="connsiteY4" fmla="*/ 804960 h 919987"/>
              <a:gd name="connsiteX5" fmla="*/ 3122946 w 3746051"/>
              <a:gd name="connsiteY5" fmla="*/ 626191 h 919987"/>
              <a:gd name="connsiteX6" fmla="*/ 0 w 3746051"/>
              <a:gd name="connsiteY6" fmla="*/ 919987 h 919987"/>
              <a:gd name="connsiteX7" fmla="*/ 280164 w 3746051"/>
              <a:gd name="connsiteY7" fmla="*/ 0 h 91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6051" h="919987">
                <a:moveTo>
                  <a:pt x="280164" y="0"/>
                </a:moveTo>
                <a:lnTo>
                  <a:pt x="3122946" y="268652"/>
                </a:lnTo>
                <a:lnTo>
                  <a:pt x="3122946" y="89882"/>
                </a:lnTo>
                <a:lnTo>
                  <a:pt x="3746051" y="447421"/>
                </a:lnTo>
                <a:lnTo>
                  <a:pt x="3122946" y="804960"/>
                </a:lnTo>
                <a:lnTo>
                  <a:pt x="3122946" y="626191"/>
                </a:lnTo>
                <a:lnTo>
                  <a:pt x="0" y="919987"/>
                </a:lnTo>
                <a:lnTo>
                  <a:pt x="280164" y="0"/>
                </a:lnTo>
                <a:close/>
              </a:path>
            </a:pathLst>
          </a:custGeom>
          <a:solidFill>
            <a:srgbClr val="5353F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r>
              <a:rPr lang="fr-FR" dirty="0"/>
              <a:t>             </a:t>
            </a:r>
            <a:r>
              <a:rPr lang="fr-FR" dirty="0" err="1"/>
              <a:t>Climate</a:t>
            </a:r>
            <a:endParaRPr lang="fr-FR" dirty="0"/>
          </a:p>
        </p:txBody>
      </p:sp>
      <p:pic>
        <p:nvPicPr>
          <p:cNvPr id="48" name="Image 47">
            <a:extLst>
              <a:ext uri="{FF2B5EF4-FFF2-40B4-BE49-F238E27FC236}">
                <a16:creationId xmlns:a16="http://schemas.microsoft.com/office/drawing/2014/main" id="{7C76D94A-E828-42C3-AD4F-91610ECC43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86" y="661752"/>
            <a:ext cx="1129531" cy="1045769"/>
          </a:xfrm>
          <a:prstGeom prst="rect">
            <a:avLst/>
          </a:prstGeom>
          <a:ln>
            <a:noFill/>
          </a:ln>
          <a:effectLst>
            <a:outerShdw blurRad="292100" dist="139700" dir="2700000" algn="tl" rotWithShape="0">
              <a:srgbClr val="333333">
                <a:alpha val="65000"/>
              </a:srgbClr>
            </a:outerShdw>
          </a:effectLst>
        </p:spPr>
      </p:pic>
      <p:grpSp>
        <p:nvGrpSpPr>
          <p:cNvPr id="50" name="Groupe 49">
            <a:extLst>
              <a:ext uri="{FF2B5EF4-FFF2-40B4-BE49-F238E27FC236}">
                <a16:creationId xmlns:a16="http://schemas.microsoft.com/office/drawing/2014/main" id="{90DC10F9-B672-4A8C-8C4B-C63C926E1AA6}"/>
              </a:ext>
            </a:extLst>
          </p:cNvPr>
          <p:cNvGrpSpPr/>
          <p:nvPr/>
        </p:nvGrpSpPr>
        <p:grpSpPr>
          <a:xfrm>
            <a:off x="1207292" y="2158750"/>
            <a:ext cx="1129532" cy="622672"/>
            <a:chOff x="3715969" y="2917500"/>
            <a:chExt cx="1567903" cy="732291"/>
          </a:xfrm>
        </p:grpSpPr>
        <p:pic>
          <p:nvPicPr>
            <p:cNvPr id="51" name="Picture 28" descr="P_simu">
              <a:extLst>
                <a:ext uri="{FF2B5EF4-FFF2-40B4-BE49-F238E27FC236}">
                  <a16:creationId xmlns:a16="http://schemas.microsoft.com/office/drawing/2014/main" id="{F47373BA-0222-4B79-BAD3-B089D0BC7FA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15970" y="3086344"/>
              <a:ext cx="1567902" cy="563447"/>
            </a:xfrm>
            <a:prstGeom prst="rect">
              <a:avLst/>
            </a:prstGeom>
            <a:noFill/>
            <a:extLst>
              <a:ext uri="{909E8E84-426E-40DD-AFC4-6F175D3DCCD1}">
                <a14:hiddenFill xmlns:a14="http://schemas.microsoft.com/office/drawing/2010/main">
                  <a:solidFill>
                    <a:srgbClr val="FFFFFF"/>
                  </a:solidFill>
                </a14:hiddenFill>
              </a:ext>
            </a:extLst>
          </p:spPr>
        </p:pic>
        <p:sp>
          <p:nvSpPr>
            <p:cNvPr id="52" name="Forme libre : forme 51">
              <a:extLst>
                <a:ext uri="{FF2B5EF4-FFF2-40B4-BE49-F238E27FC236}">
                  <a16:creationId xmlns:a16="http://schemas.microsoft.com/office/drawing/2014/main" id="{9039A8C9-E8B3-45D0-869F-9B343C50ACA1}"/>
                </a:ext>
              </a:extLst>
            </p:cNvPr>
            <p:cNvSpPr/>
            <p:nvPr/>
          </p:nvSpPr>
          <p:spPr>
            <a:xfrm>
              <a:off x="3715969" y="2917500"/>
              <a:ext cx="1550504" cy="506896"/>
            </a:xfrm>
            <a:custGeom>
              <a:avLst/>
              <a:gdLst>
                <a:gd name="connsiteX0" fmla="*/ 457200 w 1550504"/>
                <a:gd name="connsiteY0" fmla="*/ 0 h 506896"/>
                <a:gd name="connsiteX1" fmla="*/ 0 w 1550504"/>
                <a:gd name="connsiteY1" fmla="*/ 506896 h 506896"/>
                <a:gd name="connsiteX2" fmla="*/ 1152939 w 1550504"/>
                <a:gd name="connsiteY2" fmla="*/ 496957 h 506896"/>
                <a:gd name="connsiteX3" fmla="*/ 1550504 w 1550504"/>
                <a:gd name="connsiteY3" fmla="*/ 9939 h 506896"/>
                <a:gd name="connsiteX4" fmla="*/ 457200 w 1550504"/>
                <a:gd name="connsiteY4" fmla="*/ 0 h 50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504" h="506896">
                  <a:moveTo>
                    <a:pt x="457200" y="0"/>
                  </a:moveTo>
                  <a:lnTo>
                    <a:pt x="0" y="506896"/>
                  </a:lnTo>
                  <a:lnTo>
                    <a:pt x="1152939" y="496957"/>
                  </a:lnTo>
                  <a:lnTo>
                    <a:pt x="1550504" y="9939"/>
                  </a:lnTo>
                  <a:lnTo>
                    <a:pt x="457200" y="0"/>
                  </a:lnTo>
                  <a:close/>
                </a:path>
              </a:pathLst>
            </a:custGeom>
            <a:solidFill>
              <a:schemeClr val="accent1">
                <a:alpha val="46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3" name="Rectangle à coins arrondis 49">
            <a:extLst>
              <a:ext uri="{FF2B5EF4-FFF2-40B4-BE49-F238E27FC236}">
                <a16:creationId xmlns:a16="http://schemas.microsoft.com/office/drawing/2014/main" id="{BE9D8F0F-ADCB-4ABC-BDA3-2FBF97B0DA40}"/>
              </a:ext>
            </a:extLst>
          </p:cNvPr>
          <p:cNvSpPr/>
          <p:nvPr/>
        </p:nvSpPr>
        <p:spPr>
          <a:xfrm>
            <a:off x="79386" y="91327"/>
            <a:ext cx="1129524" cy="586410"/>
          </a:xfrm>
          <a:prstGeom prst="roundRect">
            <a:avLst/>
          </a:prstGeom>
          <a:solidFill>
            <a:srgbClr val="FFFF0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400" dirty="0"/>
              <a:t>GCM</a:t>
            </a:r>
          </a:p>
          <a:p>
            <a:pPr algn="ctr"/>
            <a:r>
              <a:rPr lang="fr-FR" sz="1400" dirty="0"/>
              <a:t>RCM</a:t>
            </a:r>
          </a:p>
        </p:txBody>
      </p:sp>
      <p:sp>
        <p:nvSpPr>
          <p:cNvPr id="54" name="Rectangle à coins arrondis 49">
            <a:extLst>
              <a:ext uri="{FF2B5EF4-FFF2-40B4-BE49-F238E27FC236}">
                <a16:creationId xmlns:a16="http://schemas.microsoft.com/office/drawing/2014/main" id="{A4F4C66F-4295-448D-8F56-F6C0C069BFB0}"/>
              </a:ext>
            </a:extLst>
          </p:cNvPr>
          <p:cNvSpPr/>
          <p:nvPr/>
        </p:nvSpPr>
        <p:spPr>
          <a:xfrm>
            <a:off x="3633375" y="6146777"/>
            <a:ext cx="1065750" cy="604975"/>
          </a:xfrm>
          <a:prstGeom prst="roundRect">
            <a:avLst/>
          </a:prstGeom>
          <a:solidFill>
            <a:srgbClr val="92D050">
              <a:alpha val="30000"/>
            </a:srgbClr>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algn="ctr"/>
            <a:r>
              <a:rPr lang="fr-FR" sz="1600" b="1" dirty="0">
                <a:effectLst>
                  <a:outerShdw blurRad="38100" dist="38100" dir="2700000" algn="tl">
                    <a:srgbClr val="000000">
                      <a:alpha val="43137"/>
                    </a:srgbClr>
                  </a:outerShdw>
                </a:effectLst>
              </a:rPr>
              <a:t>LULCC</a:t>
            </a:r>
          </a:p>
        </p:txBody>
      </p:sp>
      <p:grpSp>
        <p:nvGrpSpPr>
          <p:cNvPr id="57" name="Groupe 56">
            <a:extLst>
              <a:ext uri="{FF2B5EF4-FFF2-40B4-BE49-F238E27FC236}">
                <a16:creationId xmlns:a16="http://schemas.microsoft.com/office/drawing/2014/main" id="{D79DBA61-B792-47CA-A58A-676AA792C88E}"/>
              </a:ext>
            </a:extLst>
          </p:cNvPr>
          <p:cNvGrpSpPr/>
          <p:nvPr/>
        </p:nvGrpSpPr>
        <p:grpSpPr>
          <a:xfrm>
            <a:off x="10017596" y="2475195"/>
            <a:ext cx="2348961" cy="1800000"/>
            <a:chOff x="9698928" y="4854075"/>
            <a:chExt cx="2348961" cy="1800000"/>
          </a:xfrm>
        </p:grpSpPr>
        <p:sp>
          <p:nvSpPr>
            <p:cNvPr id="58" name="Rectangle à coins arrondis 49">
              <a:extLst>
                <a:ext uri="{FF2B5EF4-FFF2-40B4-BE49-F238E27FC236}">
                  <a16:creationId xmlns:a16="http://schemas.microsoft.com/office/drawing/2014/main" id="{340D3A62-7877-42EC-924F-0C7FFBB5B3DC}"/>
                </a:ext>
              </a:extLst>
            </p:cNvPr>
            <p:cNvSpPr/>
            <p:nvPr/>
          </p:nvSpPr>
          <p:spPr>
            <a:xfrm>
              <a:off x="9866149" y="4881725"/>
              <a:ext cx="2081797" cy="738826"/>
            </a:xfrm>
            <a:prstGeom prst="roundRect">
              <a:avLst/>
            </a:prstGeom>
            <a:no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dirty="0"/>
                <a:t>Adaptation</a:t>
              </a:r>
            </a:p>
            <a:p>
              <a:pPr algn="ctr"/>
              <a:r>
                <a:rPr lang="fr-FR" dirty="0" err="1"/>
                <a:t>Strategies</a:t>
              </a:r>
              <a:endParaRPr lang="fr-FR" dirty="0"/>
            </a:p>
          </p:txBody>
        </p:sp>
        <p:pic>
          <p:nvPicPr>
            <p:cNvPr id="59" name="Image 58">
              <a:extLst>
                <a:ext uri="{FF2B5EF4-FFF2-40B4-BE49-F238E27FC236}">
                  <a16:creationId xmlns:a16="http://schemas.microsoft.com/office/drawing/2014/main" id="{2ECCDC75-C5D7-4AE1-933B-B34DA115CA02}"/>
                </a:ext>
              </a:extLst>
            </p:cNvPr>
            <p:cNvPicPr>
              <a:picLocks noChangeAspect="1"/>
            </p:cNvPicPr>
            <p:nvPr/>
          </p:nvPicPr>
          <p:blipFill>
            <a:blip r:embed="rId10"/>
            <a:stretch>
              <a:fillRect/>
            </a:stretch>
          </p:blipFill>
          <p:spPr>
            <a:xfrm>
              <a:off x="9698928" y="5280106"/>
              <a:ext cx="2348961" cy="1264332"/>
            </a:xfrm>
            <a:prstGeom prst="rect">
              <a:avLst/>
            </a:prstGeom>
          </p:spPr>
        </p:pic>
        <p:sp>
          <p:nvSpPr>
            <p:cNvPr id="60" name="Ellipse 59">
              <a:extLst>
                <a:ext uri="{FF2B5EF4-FFF2-40B4-BE49-F238E27FC236}">
                  <a16:creationId xmlns:a16="http://schemas.microsoft.com/office/drawing/2014/main" id="{2B1072D9-4392-4ED1-8A2E-95E66FBEC940}"/>
                </a:ext>
              </a:extLst>
            </p:cNvPr>
            <p:cNvSpPr/>
            <p:nvPr/>
          </p:nvSpPr>
          <p:spPr>
            <a:xfrm>
              <a:off x="10001522" y="4854075"/>
              <a:ext cx="1800000" cy="1800000"/>
            </a:xfrm>
            <a:prstGeom prst="ellipse">
              <a:avLst/>
            </a:prstGeom>
            <a:noFill/>
            <a:ln>
              <a:solidFill>
                <a:srgbClr val="B156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49" name="Image 48">
            <a:extLst>
              <a:ext uri="{FF2B5EF4-FFF2-40B4-BE49-F238E27FC236}">
                <a16:creationId xmlns:a16="http://schemas.microsoft.com/office/drawing/2014/main" id="{17BD77D6-6D05-44BB-BDB2-B92BE9B2B4A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16619"/>
          <a:stretch/>
        </p:blipFill>
        <p:spPr>
          <a:xfrm>
            <a:off x="3333691" y="5233497"/>
            <a:ext cx="1612193" cy="1160125"/>
          </a:xfrm>
          <a:prstGeom prst="ellipse">
            <a:avLst/>
          </a:prstGeom>
          <a:ln>
            <a:noFill/>
          </a:ln>
          <a:effectLst>
            <a:softEdge rad="112500"/>
          </a:effectLst>
        </p:spPr>
      </p:pic>
      <p:pic>
        <p:nvPicPr>
          <p:cNvPr id="41" name="Picture 2">
            <a:extLst>
              <a:ext uri="{FF2B5EF4-FFF2-40B4-BE49-F238E27FC236}">
                <a16:creationId xmlns:a16="http://schemas.microsoft.com/office/drawing/2014/main" id="{B6BE6371-9B09-48F8-9A1C-5956F67E033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37296" y="3388634"/>
            <a:ext cx="887668" cy="8809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Image 39">
            <a:extLst>
              <a:ext uri="{FF2B5EF4-FFF2-40B4-BE49-F238E27FC236}">
                <a16:creationId xmlns:a16="http://schemas.microsoft.com/office/drawing/2014/main" id="{289438B7-5230-4EF3-B60B-5919FF9E8BBB}"/>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34947" t="13531" r="44579" b="6052"/>
          <a:stretch/>
        </p:blipFill>
        <p:spPr>
          <a:xfrm>
            <a:off x="3610343" y="3477822"/>
            <a:ext cx="1207478" cy="1004706"/>
          </a:xfrm>
          <a:prstGeom prst="rect">
            <a:avLst/>
          </a:prstGeom>
        </p:spPr>
      </p:pic>
      <p:sp>
        <p:nvSpPr>
          <p:cNvPr id="39" name="Flèche : bas 16">
            <a:extLst>
              <a:ext uri="{FF2B5EF4-FFF2-40B4-BE49-F238E27FC236}">
                <a16:creationId xmlns:a16="http://schemas.microsoft.com/office/drawing/2014/main" id="{E7CBFEB4-2BB3-4AE8-B3FC-AD68B9FC4CC7}"/>
              </a:ext>
            </a:extLst>
          </p:cNvPr>
          <p:cNvSpPr/>
          <p:nvPr/>
        </p:nvSpPr>
        <p:spPr>
          <a:xfrm rot="10800000">
            <a:off x="3786576" y="4073508"/>
            <a:ext cx="727006" cy="1508784"/>
          </a:xfrm>
          <a:custGeom>
            <a:avLst/>
            <a:gdLst>
              <a:gd name="connsiteX0" fmla="*/ 0 w 683499"/>
              <a:gd name="connsiteY0" fmla="*/ 2299870 h 2789214"/>
              <a:gd name="connsiteX1" fmla="*/ 170875 w 683499"/>
              <a:gd name="connsiteY1" fmla="*/ 2299870 h 2789214"/>
              <a:gd name="connsiteX2" fmla="*/ 170875 w 683499"/>
              <a:gd name="connsiteY2" fmla="*/ 0 h 2789214"/>
              <a:gd name="connsiteX3" fmla="*/ 512624 w 683499"/>
              <a:gd name="connsiteY3" fmla="*/ 0 h 2789214"/>
              <a:gd name="connsiteX4" fmla="*/ 512624 w 683499"/>
              <a:gd name="connsiteY4" fmla="*/ 2299870 h 2789214"/>
              <a:gd name="connsiteX5" fmla="*/ 683499 w 683499"/>
              <a:gd name="connsiteY5" fmla="*/ 2299870 h 2789214"/>
              <a:gd name="connsiteX6" fmla="*/ 341750 w 683499"/>
              <a:gd name="connsiteY6" fmla="*/ 2789214 h 2789214"/>
              <a:gd name="connsiteX7" fmla="*/ 0 w 683499"/>
              <a:gd name="connsiteY7" fmla="*/ 2299870 h 2789214"/>
              <a:gd name="connsiteX0" fmla="*/ 0 w 889402"/>
              <a:gd name="connsiteY0" fmla="*/ 2828458 h 3317802"/>
              <a:gd name="connsiteX1" fmla="*/ 170875 w 889402"/>
              <a:gd name="connsiteY1" fmla="*/ 2828458 h 3317802"/>
              <a:gd name="connsiteX2" fmla="*/ 170875 w 889402"/>
              <a:gd name="connsiteY2" fmla="*/ 528588 h 3317802"/>
              <a:gd name="connsiteX3" fmla="*/ 889402 w 889402"/>
              <a:gd name="connsiteY3" fmla="*/ 0 h 3317802"/>
              <a:gd name="connsiteX4" fmla="*/ 512624 w 889402"/>
              <a:gd name="connsiteY4" fmla="*/ 2828458 h 3317802"/>
              <a:gd name="connsiteX5" fmla="*/ 683499 w 889402"/>
              <a:gd name="connsiteY5" fmla="*/ 2828458 h 3317802"/>
              <a:gd name="connsiteX6" fmla="*/ 341750 w 889402"/>
              <a:gd name="connsiteY6" fmla="*/ 3317802 h 3317802"/>
              <a:gd name="connsiteX7" fmla="*/ 0 w 889402"/>
              <a:gd name="connsiteY7" fmla="*/ 2828458 h 3317802"/>
              <a:gd name="connsiteX0" fmla="*/ 0 w 889402"/>
              <a:gd name="connsiteY0" fmla="*/ 2828458 h 3317802"/>
              <a:gd name="connsiteX1" fmla="*/ 170875 w 889402"/>
              <a:gd name="connsiteY1" fmla="*/ 2828458 h 3317802"/>
              <a:gd name="connsiteX2" fmla="*/ 14578 w 889402"/>
              <a:gd name="connsiteY2" fmla="*/ 60197 h 3317802"/>
              <a:gd name="connsiteX3" fmla="*/ 889402 w 889402"/>
              <a:gd name="connsiteY3" fmla="*/ 0 h 3317802"/>
              <a:gd name="connsiteX4" fmla="*/ 512624 w 889402"/>
              <a:gd name="connsiteY4" fmla="*/ 2828458 h 3317802"/>
              <a:gd name="connsiteX5" fmla="*/ 683499 w 889402"/>
              <a:gd name="connsiteY5" fmla="*/ 2828458 h 3317802"/>
              <a:gd name="connsiteX6" fmla="*/ 341750 w 889402"/>
              <a:gd name="connsiteY6" fmla="*/ 3317802 h 3317802"/>
              <a:gd name="connsiteX7" fmla="*/ 0 w 889402"/>
              <a:gd name="connsiteY7" fmla="*/ 2828458 h 331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402" h="3317802">
                <a:moveTo>
                  <a:pt x="0" y="2828458"/>
                </a:moveTo>
                <a:lnTo>
                  <a:pt x="170875" y="2828458"/>
                </a:lnTo>
                <a:lnTo>
                  <a:pt x="14578" y="60197"/>
                </a:lnTo>
                <a:lnTo>
                  <a:pt x="889402" y="0"/>
                </a:lnTo>
                <a:lnTo>
                  <a:pt x="512624" y="2828458"/>
                </a:lnTo>
                <a:lnTo>
                  <a:pt x="683499" y="2828458"/>
                </a:lnTo>
                <a:lnTo>
                  <a:pt x="341750" y="3317802"/>
                </a:lnTo>
                <a:lnTo>
                  <a:pt x="0" y="2828458"/>
                </a:lnTo>
                <a:close/>
              </a:path>
            </a:pathLst>
          </a:custGeom>
          <a:solidFill>
            <a:srgbClr val="92D050">
              <a:alpha val="30000"/>
            </a:srgbClr>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1" forceAA="0" compatLnSpc="1">
            <a:prstTxWarp prst="textNoShape">
              <a:avLst/>
            </a:prstTxWarp>
            <a:noAutofit/>
          </a:bodyPr>
          <a:lstStyle/>
          <a:p>
            <a:pPr algn="ctr"/>
            <a:r>
              <a:rPr lang="fr-FR" sz="1400" dirty="0"/>
              <a:t>Surface </a:t>
            </a:r>
            <a:r>
              <a:rPr lang="fr-FR" sz="1400" dirty="0" err="1"/>
              <a:t>properties</a:t>
            </a:r>
            <a:endParaRPr lang="fr-FR" sz="1400" dirty="0"/>
          </a:p>
        </p:txBody>
      </p:sp>
      <p:sp>
        <p:nvSpPr>
          <p:cNvPr id="111" name="Rectangle à coins arrondis 49">
            <a:extLst>
              <a:ext uri="{FF2B5EF4-FFF2-40B4-BE49-F238E27FC236}">
                <a16:creationId xmlns:a16="http://schemas.microsoft.com/office/drawing/2014/main" id="{DB7F7F80-E75A-436A-8D22-273E278BE2F5}"/>
              </a:ext>
            </a:extLst>
          </p:cNvPr>
          <p:cNvSpPr/>
          <p:nvPr/>
        </p:nvSpPr>
        <p:spPr>
          <a:xfrm>
            <a:off x="1610304" y="1798037"/>
            <a:ext cx="1490082" cy="444662"/>
          </a:xfrm>
          <a:prstGeom prst="roundRect">
            <a:avLst/>
          </a:prstGeom>
          <a:solidFill>
            <a:srgbClr val="FFFF0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400" dirty="0" err="1">
                <a:solidFill>
                  <a:schemeClr val="lt1"/>
                </a:solidFill>
                <a:latin typeface="+mn-lt"/>
                <a:ea typeface="+mn-ea"/>
                <a:cs typeface="+mn-cs"/>
              </a:rPr>
              <a:t>Stochastic</a:t>
            </a:r>
            <a:r>
              <a:rPr lang="fr-FR" sz="1400" dirty="0">
                <a:solidFill>
                  <a:schemeClr val="lt1"/>
                </a:solidFill>
                <a:latin typeface="+mn-lt"/>
                <a:ea typeface="+mn-ea"/>
                <a:cs typeface="+mn-cs"/>
              </a:rPr>
              <a:t> Rain </a:t>
            </a:r>
            <a:r>
              <a:rPr lang="fr-FR" sz="1400" dirty="0" err="1">
                <a:solidFill>
                  <a:schemeClr val="lt1"/>
                </a:solidFill>
                <a:latin typeface="+mn-lt"/>
                <a:ea typeface="+mn-ea"/>
                <a:cs typeface="+mn-cs"/>
              </a:rPr>
              <a:t>Generator</a:t>
            </a:r>
            <a:endParaRPr lang="fr-FR" sz="1400" dirty="0">
              <a:solidFill>
                <a:schemeClr val="lt1"/>
              </a:solidFill>
              <a:latin typeface="+mn-lt"/>
              <a:ea typeface="+mn-ea"/>
              <a:cs typeface="+mn-cs"/>
            </a:endParaRPr>
          </a:p>
        </p:txBody>
      </p:sp>
      <p:sp>
        <p:nvSpPr>
          <p:cNvPr id="61" name="ZoneTexte 60">
            <a:extLst>
              <a:ext uri="{FF2B5EF4-FFF2-40B4-BE49-F238E27FC236}">
                <a16:creationId xmlns:a16="http://schemas.microsoft.com/office/drawing/2014/main" id="{7EAC0A3E-1EA4-491A-BA10-A19C6D49B8BF}"/>
              </a:ext>
            </a:extLst>
          </p:cNvPr>
          <p:cNvSpPr txBox="1"/>
          <p:nvPr/>
        </p:nvSpPr>
        <p:spPr>
          <a:xfrm>
            <a:off x="3353922" y="158803"/>
            <a:ext cx="3898824" cy="584775"/>
          </a:xfrm>
          <a:prstGeom prst="rect">
            <a:avLst/>
          </a:prstGeom>
          <a:noFill/>
        </p:spPr>
        <p:txBody>
          <a:bodyPr wrap="none" rtlCol="0">
            <a:spAutoFit/>
          </a:bodyPr>
          <a:lstStyle/>
          <a:p>
            <a:r>
              <a:rPr lang="fr-FR" sz="3200" dirty="0"/>
              <a:t>Scientific challenges</a:t>
            </a:r>
          </a:p>
        </p:txBody>
      </p:sp>
      <p:sp>
        <p:nvSpPr>
          <p:cNvPr id="62" name="ZoneTexte 61">
            <a:extLst>
              <a:ext uri="{FF2B5EF4-FFF2-40B4-BE49-F238E27FC236}">
                <a16:creationId xmlns:a16="http://schemas.microsoft.com/office/drawing/2014/main" id="{B01EC292-DDB4-43E3-9385-BF970CCA9D55}"/>
              </a:ext>
            </a:extLst>
          </p:cNvPr>
          <p:cNvSpPr txBox="1"/>
          <p:nvPr/>
        </p:nvSpPr>
        <p:spPr>
          <a:xfrm>
            <a:off x="3408320" y="859775"/>
            <a:ext cx="8711870" cy="400110"/>
          </a:xfrm>
          <a:prstGeom prst="rect">
            <a:avLst/>
          </a:prstGeom>
          <a:noFill/>
        </p:spPr>
        <p:txBody>
          <a:bodyPr wrap="square" rtlCol="0">
            <a:spAutoFit/>
          </a:bodyPr>
          <a:lstStyle/>
          <a:p>
            <a:r>
              <a:rPr lang="fr-FR" sz="2000" dirty="0"/>
              <a:t>Flood </a:t>
            </a:r>
            <a:r>
              <a:rPr lang="fr-FR" sz="2000" dirty="0" err="1"/>
              <a:t>prediction</a:t>
            </a:r>
            <a:r>
              <a:rPr lang="fr-FR" sz="2000" dirty="0"/>
              <a:t> in a </a:t>
            </a:r>
            <a:r>
              <a:rPr lang="fr-FR" sz="2000" dirty="0" err="1"/>
              <a:t>changing</a:t>
            </a:r>
            <a:r>
              <a:rPr lang="fr-FR" sz="2000" dirty="0"/>
              <a:t> </a:t>
            </a:r>
            <a:r>
              <a:rPr lang="fr-FR" sz="2000" dirty="0" err="1"/>
              <a:t>environment</a:t>
            </a:r>
            <a:endParaRPr lang="fr-FR" sz="2000" dirty="0"/>
          </a:p>
        </p:txBody>
      </p:sp>
      <p:sp>
        <p:nvSpPr>
          <p:cNvPr id="63" name="ZoneTexte 62">
            <a:extLst>
              <a:ext uri="{FF2B5EF4-FFF2-40B4-BE49-F238E27FC236}">
                <a16:creationId xmlns:a16="http://schemas.microsoft.com/office/drawing/2014/main" id="{9A518BEF-42F9-4748-93DC-2DD7DFA0711B}"/>
              </a:ext>
            </a:extLst>
          </p:cNvPr>
          <p:cNvSpPr txBox="1"/>
          <p:nvPr/>
        </p:nvSpPr>
        <p:spPr>
          <a:xfrm>
            <a:off x="3408320" y="1265932"/>
            <a:ext cx="8711870" cy="400110"/>
          </a:xfrm>
          <a:prstGeom prst="rect">
            <a:avLst/>
          </a:prstGeom>
          <a:noFill/>
        </p:spPr>
        <p:txBody>
          <a:bodyPr wrap="square" rtlCol="0">
            <a:spAutoFit/>
          </a:bodyPr>
          <a:lstStyle/>
          <a:p>
            <a:r>
              <a:rPr lang="en-US" sz="2000" dirty="0"/>
              <a:t>Work to bridge the gap between complex results and decision-makers</a:t>
            </a:r>
            <a:endParaRPr lang="fr-FR" sz="2000" dirty="0"/>
          </a:p>
        </p:txBody>
      </p:sp>
      <p:cxnSp>
        <p:nvCxnSpPr>
          <p:cNvPr id="64" name="Connecteur droit avec flèche 63">
            <a:extLst>
              <a:ext uri="{FF2B5EF4-FFF2-40B4-BE49-F238E27FC236}">
                <a16:creationId xmlns:a16="http://schemas.microsoft.com/office/drawing/2014/main" id="{2EB3A347-C38D-497F-990C-5F31A96B83CA}"/>
              </a:ext>
            </a:extLst>
          </p:cNvPr>
          <p:cNvCxnSpPr>
            <a:cxnSpLocks/>
            <a:stCxn id="43" idx="3"/>
            <a:endCxn id="45" idx="1"/>
          </p:cNvCxnSpPr>
          <p:nvPr/>
        </p:nvCxnSpPr>
        <p:spPr>
          <a:xfrm>
            <a:off x="3055981" y="3283146"/>
            <a:ext cx="335230" cy="0"/>
          </a:xfrm>
          <a:prstGeom prst="straightConnector1">
            <a:avLst/>
          </a:prstGeom>
          <a:ln w="66675">
            <a:solidFill>
              <a:srgbClr val="75758C"/>
            </a:solidFill>
            <a:tailEnd type="triangle"/>
          </a:ln>
        </p:spPr>
        <p:style>
          <a:lnRef idx="1">
            <a:schemeClr val="accent1"/>
          </a:lnRef>
          <a:fillRef idx="0">
            <a:schemeClr val="accent1"/>
          </a:fillRef>
          <a:effectRef idx="0">
            <a:schemeClr val="accent1"/>
          </a:effectRef>
          <a:fontRef idx="minor">
            <a:schemeClr val="tx1"/>
          </a:fontRef>
        </p:style>
      </p:cxnSp>
      <p:pic>
        <p:nvPicPr>
          <p:cNvPr id="56" name="Image 55">
            <a:extLst>
              <a:ext uri="{FF2B5EF4-FFF2-40B4-BE49-F238E27FC236}">
                <a16:creationId xmlns:a16="http://schemas.microsoft.com/office/drawing/2014/main" id="{734D1AC4-CEBC-43FD-9160-3618ABF3A91D}"/>
              </a:ext>
            </a:extLst>
          </p:cNvPr>
          <p:cNvPicPr>
            <a:picLocks noChangeAspect="1"/>
          </p:cNvPicPr>
          <p:nvPr/>
        </p:nvPicPr>
        <p:blipFill>
          <a:blip r:embed="rId14"/>
          <a:stretch>
            <a:fillRect/>
          </a:stretch>
        </p:blipFill>
        <p:spPr>
          <a:xfrm>
            <a:off x="8508966" y="3555434"/>
            <a:ext cx="1740622" cy="1057669"/>
          </a:xfrm>
          <a:prstGeom prst="rect">
            <a:avLst/>
          </a:prstGeom>
        </p:spPr>
      </p:pic>
      <p:sp>
        <p:nvSpPr>
          <p:cNvPr id="65" name="Rectangle à coins arrondis 22">
            <a:extLst>
              <a:ext uri="{FF2B5EF4-FFF2-40B4-BE49-F238E27FC236}">
                <a16:creationId xmlns:a16="http://schemas.microsoft.com/office/drawing/2014/main" id="{327C6787-D0AA-4CB3-B5E9-686210035767}"/>
              </a:ext>
            </a:extLst>
          </p:cNvPr>
          <p:cNvSpPr/>
          <p:nvPr/>
        </p:nvSpPr>
        <p:spPr>
          <a:xfrm>
            <a:off x="8652802" y="3037746"/>
            <a:ext cx="1405697" cy="647236"/>
          </a:xfrm>
          <a:prstGeom prst="roundRect">
            <a:avLst/>
          </a:prstGeom>
          <a:solidFill>
            <a:srgbClr val="FF000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dirty="0">
                <a:solidFill>
                  <a:schemeClr val="lt1"/>
                </a:solidFill>
              </a:rPr>
              <a:t>Co-construction</a:t>
            </a:r>
          </a:p>
        </p:txBody>
      </p:sp>
      <p:sp>
        <p:nvSpPr>
          <p:cNvPr id="67" name="Rectangle à coins arrondis 22">
            <a:extLst>
              <a:ext uri="{FF2B5EF4-FFF2-40B4-BE49-F238E27FC236}">
                <a16:creationId xmlns:a16="http://schemas.microsoft.com/office/drawing/2014/main" id="{A5413EE5-D158-4355-881A-6A7D68027AE0}"/>
              </a:ext>
            </a:extLst>
          </p:cNvPr>
          <p:cNvSpPr/>
          <p:nvPr/>
        </p:nvSpPr>
        <p:spPr>
          <a:xfrm>
            <a:off x="6795623" y="3050320"/>
            <a:ext cx="1512467" cy="620707"/>
          </a:xfrm>
          <a:prstGeom prst="roundRect">
            <a:avLst/>
          </a:prstGeom>
          <a:solidFill>
            <a:srgbClr val="FF000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dirty="0" err="1"/>
              <a:t>Indicators</a:t>
            </a:r>
            <a:endParaRPr lang="fr-FR" sz="1600" dirty="0">
              <a:solidFill>
                <a:schemeClr val="lt1"/>
              </a:solidFill>
            </a:endParaRPr>
          </a:p>
        </p:txBody>
      </p:sp>
      <p:cxnSp>
        <p:nvCxnSpPr>
          <p:cNvPr id="68" name="Connecteur droit avec flèche 67">
            <a:extLst>
              <a:ext uri="{FF2B5EF4-FFF2-40B4-BE49-F238E27FC236}">
                <a16:creationId xmlns:a16="http://schemas.microsoft.com/office/drawing/2014/main" id="{D7F6A107-217B-46A2-B448-A07C06A95555}"/>
              </a:ext>
            </a:extLst>
          </p:cNvPr>
          <p:cNvCxnSpPr>
            <a:cxnSpLocks/>
            <a:stCxn id="65" idx="1"/>
            <a:endCxn id="67" idx="3"/>
          </p:cNvCxnSpPr>
          <p:nvPr/>
        </p:nvCxnSpPr>
        <p:spPr>
          <a:xfrm flipH="1" flipV="1">
            <a:off x="8308090" y="3360674"/>
            <a:ext cx="344712" cy="690"/>
          </a:xfrm>
          <a:prstGeom prst="straightConnector1">
            <a:avLst/>
          </a:prstGeom>
          <a:ln w="57150">
            <a:solidFill>
              <a:srgbClr val="9C546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9" name="ZoneTexte 68">
            <a:extLst>
              <a:ext uri="{FF2B5EF4-FFF2-40B4-BE49-F238E27FC236}">
                <a16:creationId xmlns:a16="http://schemas.microsoft.com/office/drawing/2014/main" id="{6F7F3097-8E8A-46E9-9FE3-930FAE75FFC7}"/>
              </a:ext>
            </a:extLst>
          </p:cNvPr>
          <p:cNvSpPr txBox="1"/>
          <p:nvPr/>
        </p:nvSpPr>
        <p:spPr>
          <a:xfrm>
            <a:off x="8547381" y="4513223"/>
            <a:ext cx="1699503" cy="584775"/>
          </a:xfrm>
          <a:prstGeom prst="rect">
            <a:avLst/>
          </a:prstGeom>
          <a:noFill/>
        </p:spPr>
        <p:txBody>
          <a:bodyPr wrap="none" rtlCol="0">
            <a:spAutoFit/>
          </a:bodyPr>
          <a:lstStyle/>
          <a:p>
            <a:pPr algn="ctr"/>
            <a:r>
              <a:rPr lang="fr-FR" sz="1600" dirty="0" err="1">
                <a:effectLst>
                  <a:outerShdw blurRad="38100" dist="38100" dir="2700000" algn="tl">
                    <a:srgbClr val="000000">
                      <a:alpha val="43137"/>
                    </a:srgbClr>
                  </a:outerShdw>
                </a:effectLst>
              </a:rPr>
              <a:t>Decision</a:t>
            </a:r>
            <a:r>
              <a:rPr lang="fr-FR" sz="1600" dirty="0">
                <a:effectLst>
                  <a:outerShdw blurRad="38100" dist="38100" dir="2700000" algn="tl">
                    <a:srgbClr val="000000">
                      <a:alpha val="43137"/>
                    </a:srgbClr>
                  </a:outerShdw>
                </a:effectLst>
              </a:rPr>
              <a:t> </a:t>
            </a:r>
            <a:r>
              <a:rPr lang="fr-FR" sz="1600" dirty="0" err="1">
                <a:effectLst>
                  <a:outerShdw blurRad="38100" dist="38100" dir="2700000" algn="tl">
                    <a:srgbClr val="000000">
                      <a:alpha val="43137"/>
                    </a:srgbClr>
                  </a:outerShdw>
                </a:effectLst>
              </a:rPr>
              <a:t>Makers</a:t>
            </a:r>
            <a:endParaRPr lang="fr-FR" sz="1600" dirty="0">
              <a:effectLst>
                <a:outerShdw blurRad="38100" dist="38100" dir="2700000" algn="tl">
                  <a:srgbClr val="000000">
                    <a:alpha val="43137"/>
                  </a:srgbClr>
                </a:outerShdw>
              </a:effectLst>
            </a:endParaRPr>
          </a:p>
          <a:p>
            <a:pPr algn="ctr"/>
            <a:r>
              <a:rPr lang="fr-FR" sz="1600" dirty="0" err="1">
                <a:effectLst>
                  <a:outerShdw blurRad="38100" dist="38100" dir="2700000" algn="tl">
                    <a:srgbClr val="000000">
                      <a:alpha val="43137"/>
                    </a:srgbClr>
                  </a:outerShdw>
                </a:effectLst>
              </a:rPr>
              <a:t>Engineers</a:t>
            </a:r>
            <a:endParaRPr lang="fr-FR" sz="1600" dirty="0">
              <a:effectLst>
                <a:outerShdw blurRad="38100" dist="38100" dir="2700000" algn="tl">
                  <a:srgbClr val="000000">
                    <a:alpha val="43137"/>
                  </a:srgbClr>
                </a:outerShdw>
              </a:effectLst>
            </a:endParaRPr>
          </a:p>
        </p:txBody>
      </p:sp>
      <p:sp>
        <p:nvSpPr>
          <p:cNvPr id="70" name="ZoneTexte 69">
            <a:extLst>
              <a:ext uri="{FF2B5EF4-FFF2-40B4-BE49-F238E27FC236}">
                <a16:creationId xmlns:a16="http://schemas.microsoft.com/office/drawing/2014/main" id="{F6F862CF-7B75-4003-9E2D-18B5965E8489}"/>
              </a:ext>
            </a:extLst>
          </p:cNvPr>
          <p:cNvSpPr txBox="1"/>
          <p:nvPr/>
        </p:nvSpPr>
        <p:spPr>
          <a:xfrm>
            <a:off x="7204500" y="4517784"/>
            <a:ext cx="821059" cy="830997"/>
          </a:xfrm>
          <a:prstGeom prst="rect">
            <a:avLst/>
          </a:prstGeom>
          <a:noFill/>
        </p:spPr>
        <p:txBody>
          <a:bodyPr wrap="none" rtlCol="0">
            <a:spAutoFit/>
          </a:bodyPr>
          <a:lstStyle/>
          <a:p>
            <a:pPr algn="ctr"/>
            <a:r>
              <a:rPr lang="fr-FR" sz="1600" dirty="0" err="1">
                <a:effectLst>
                  <a:outerShdw blurRad="38100" dist="38100" dir="2700000" algn="tl">
                    <a:srgbClr val="000000">
                      <a:alpha val="43137"/>
                    </a:srgbClr>
                  </a:outerShdw>
                </a:effectLst>
              </a:rPr>
              <a:t>Useful</a:t>
            </a:r>
            <a:endParaRPr lang="fr-FR" sz="1600" dirty="0">
              <a:effectLst>
                <a:outerShdw blurRad="38100" dist="38100" dir="2700000" algn="tl">
                  <a:srgbClr val="000000">
                    <a:alpha val="43137"/>
                  </a:srgbClr>
                </a:outerShdw>
              </a:effectLst>
            </a:endParaRPr>
          </a:p>
          <a:p>
            <a:pPr algn="ctr"/>
            <a:r>
              <a:rPr lang="fr-FR" sz="1600" dirty="0">
                <a:effectLst>
                  <a:outerShdw blurRad="38100" dist="38100" dir="2700000" algn="tl">
                    <a:srgbClr val="000000">
                      <a:alpha val="43137"/>
                    </a:srgbClr>
                  </a:outerShdw>
                </a:effectLst>
              </a:rPr>
              <a:t>Usable</a:t>
            </a:r>
          </a:p>
          <a:p>
            <a:pPr algn="ctr"/>
            <a:r>
              <a:rPr lang="fr-FR" sz="1600" dirty="0" err="1">
                <a:effectLst>
                  <a:outerShdw blurRad="38100" dist="38100" dir="2700000" algn="tl">
                    <a:srgbClr val="000000">
                      <a:alpha val="43137"/>
                    </a:srgbClr>
                  </a:outerShdw>
                </a:effectLst>
              </a:rPr>
              <a:t>Used</a:t>
            </a:r>
            <a:endParaRPr lang="fr-FR" sz="1600" dirty="0">
              <a:effectLst>
                <a:outerShdw blurRad="38100" dist="38100" dir="2700000" algn="tl">
                  <a:srgbClr val="000000">
                    <a:alpha val="43137"/>
                  </a:srgbClr>
                </a:outerShdw>
              </a:effectLst>
            </a:endParaRPr>
          </a:p>
        </p:txBody>
      </p:sp>
      <p:pic>
        <p:nvPicPr>
          <p:cNvPr id="71" name="Image 70">
            <a:extLst>
              <a:ext uri="{FF2B5EF4-FFF2-40B4-BE49-F238E27FC236}">
                <a16:creationId xmlns:a16="http://schemas.microsoft.com/office/drawing/2014/main" id="{91B417E2-C6EA-4703-97FA-5B2A184320F2}"/>
              </a:ext>
            </a:extLst>
          </p:cNvPr>
          <p:cNvPicPr>
            <a:picLocks noChangeAspect="1"/>
          </p:cNvPicPr>
          <p:nvPr/>
        </p:nvPicPr>
        <p:blipFill>
          <a:blip r:embed="rId15"/>
          <a:stretch>
            <a:fillRect/>
          </a:stretch>
        </p:blipFill>
        <p:spPr>
          <a:xfrm>
            <a:off x="7019878" y="3632477"/>
            <a:ext cx="1190304" cy="970733"/>
          </a:xfrm>
          <a:prstGeom prst="rect">
            <a:avLst/>
          </a:prstGeom>
        </p:spPr>
      </p:pic>
      <p:sp>
        <p:nvSpPr>
          <p:cNvPr id="72" name="ZoneTexte 71">
            <a:extLst>
              <a:ext uri="{FF2B5EF4-FFF2-40B4-BE49-F238E27FC236}">
                <a16:creationId xmlns:a16="http://schemas.microsoft.com/office/drawing/2014/main" id="{C3E9B6AE-9F7D-4AB2-AF0C-3127EB42B780}"/>
              </a:ext>
            </a:extLst>
          </p:cNvPr>
          <p:cNvSpPr txBox="1"/>
          <p:nvPr/>
        </p:nvSpPr>
        <p:spPr>
          <a:xfrm rot="1504512">
            <a:off x="3710171" y="1847210"/>
            <a:ext cx="1811265" cy="507832"/>
          </a:xfrm>
          <a:prstGeom prst="rect">
            <a:avLst/>
          </a:prstGeom>
          <a:noFill/>
        </p:spPr>
        <p:txBody>
          <a:bodyPr wrap="none" rtlCol="0">
            <a:spAutoFit/>
          </a:bodyPr>
          <a:lstStyle/>
          <a:p>
            <a:r>
              <a:rPr lang="fr-FR" sz="2400" dirty="0"/>
              <a:t>Top – Down</a:t>
            </a:r>
          </a:p>
        </p:txBody>
      </p:sp>
      <p:sp>
        <p:nvSpPr>
          <p:cNvPr id="73" name="ZoneTexte 72">
            <a:extLst>
              <a:ext uri="{FF2B5EF4-FFF2-40B4-BE49-F238E27FC236}">
                <a16:creationId xmlns:a16="http://schemas.microsoft.com/office/drawing/2014/main" id="{52CE609E-88ED-48AB-9E0A-EEB66668E4BC}"/>
              </a:ext>
            </a:extLst>
          </p:cNvPr>
          <p:cNvSpPr txBox="1"/>
          <p:nvPr/>
        </p:nvSpPr>
        <p:spPr>
          <a:xfrm rot="20325783">
            <a:off x="8576198" y="2186429"/>
            <a:ext cx="1656223" cy="461665"/>
          </a:xfrm>
          <a:prstGeom prst="rect">
            <a:avLst/>
          </a:prstGeom>
          <a:noFill/>
        </p:spPr>
        <p:txBody>
          <a:bodyPr wrap="none" rtlCol="0">
            <a:spAutoFit/>
          </a:bodyPr>
          <a:lstStyle/>
          <a:p>
            <a:r>
              <a:rPr lang="fr-FR" sz="2400" dirty="0">
                <a:sym typeface="Wingdings" panose="05000000000000000000" pitchFamily="2" charset="2"/>
              </a:rPr>
              <a:t>B</a:t>
            </a:r>
            <a:r>
              <a:rPr lang="fr-FR" sz="2400" dirty="0"/>
              <a:t>ottom-Up</a:t>
            </a:r>
          </a:p>
        </p:txBody>
      </p:sp>
      <p:sp>
        <p:nvSpPr>
          <p:cNvPr id="74" name="Forme libre : forme 73">
            <a:extLst>
              <a:ext uri="{FF2B5EF4-FFF2-40B4-BE49-F238E27FC236}">
                <a16:creationId xmlns:a16="http://schemas.microsoft.com/office/drawing/2014/main" id="{977EBCF8-A9E0-4DC3-AB92-9C71F894B087}"/>
              </a:ext>
            </a:extLst>
          </p:cNvPr>
          <p:cNvSpPr/>
          <p:nvPr/>
        </p:nvSpPr>
        <p:spPr>
          <a:xfrm>
            <a:off x="1737949" y="590764"/>
            <a:ext cx="5033071" cy="2488066"/>
          </a:xfrm>
          <a:custGeom>
            <a:avLst/>
            <a:gdLst>
              <a:gd name="connsiteX0" fmla="*/ 0 w 3251200"/>
              <a:gd name="connsiteY0" fmla="*/ 0 h 1869440"/>
              <a:gd name="connsiteX1" fmla="*/ 1137920 w 3251200"/>
              <a:gd name="connsiteY1" fmla="*/ 1198880 h 1869440"/>
              <a:gd name="connsiteX2" fmla="*/ 3251200 w 3251200"/>
              <a:gd name="connsiteY2" fmla="*/ 1869440 h 1869440"/>
              <a:gd name="connsiteX0" fmla="*/ 0 w 3251200"/>
              <a:gd name="connsiteY0" fmla="*/ 0 h 1869440"/>
              <a:gd name="connsiteX1" fmla="*/ 1233312 w 3251200"/>
              <a:gd name="connsiteY1" fmla="*/ 1071383 h 1869440"/>
              <a:gd name="connsiteX2" fmla="*/ 3251200 w 3251200"/>
              <a:gd name="connsiteY2" fmla="*/ 1869440 h 1869440"/>
              <a:gd name="connsiteX0" fmla="*/ 0 w 3251200"/>
              <a:gd name="connsiteY0" fmla="*/ 0 h 1869440"/>
              <a:gd name="connsiteX1" fmla="*/ 1233312 w 3251200"/>
              <a:gd name="connsiteY1" fmla="*/ 1071383 h 1869440"/>
              <a:gd name="connsiteX2" fmla="*/ 3251200 w 3251200"/>
              <a:gd name="connsiteY2" fmla="*/ 1869440 h 1869440"/>
              <a:gd name="connsiteX0" fmla="*/ 0 w 3493349"/>
              <a:gd name="connsiteY0" fmla="*/ 0 h 1861471"/>
              <a:gd name="connsiteX1" fmla="*/ 1475461 w 3493349"/>
              <a:gd name="connsiteY1" fmla="*/ 1063414 h 1861471"/>
              <a:gd name="connsiteX2" fmla="*/ 3493349 w 3493349"/>
              <a:gd name="connsiteY2" fmla="*/ 1861471 h 1861471"/>
              <a:gd name="connsiteX0" fmla="*/ 0 w 3530038"/>
              <a:gd name="connsiteY0" fmla="*/ 0 h 1933188"/>
              <a:gd name="connsiteX1" fmla="*/ 1475461 w 3530038"/>
              <a:gd name="connsiteY1" fmla="*/ 1063414 h 1933188"/>
              <a:gd name="connsiteX2" fmla="*/ 3530038 w 3530038"/>
              <a:gd name="connsiteY2" fmla="*/ 1933188 h 1933188"/>
            </a:gdLst>
            <a:ahLst/>
            <a:cxnLst>
              <a:cxn ang="0">
                <a:pos x="connsiteX0" y="connsiteY0"/>
              </a:cxn>
              <a:cxn ang="0">
                <a:pos x="connsiteX1" y="connsiteY1"/>
              </a:cxn>
              <a:cxn ang="0">
                <a:pos x="connsiteX2" y="connsiteY2"/>
              </a:cxn>
            </a:cxnLst>
            <a:rect l="l" t="t" r="r" b="b"/>
            <a:pathLst>
              <a:path w="3530038" h="1933188">
                <a:moveTo>
                  <a:pt x="0" y="0"/>
                </a:moveTo>
                <a:cubicBezTo>
                  <a:pt x="437445" y="443653"/>
                  <a:pt x="887121" y="741216"/>
                  <a:pt x="1475461" y="1063414"/>
                </a:cubicBezTo>
                <a:cubicBezTo>
                  <a:pt x="2063801" y="1385612"/>
                  <a:pt x="2744331" y="1753694"/>
                  <a:pt x="3530038" y="1933188"/>
                </a:cubicBezTo>
              </a:path>
            </a:pathLst>
          </a:custGeom>
          <a:ln w="57150">
            <a:solidFill>
              <a:srgbClr val="9C546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7" name="Forme libre : forme 76">
            <a:extLst>
              <a:ext uri="{FF2B5EF4-FFF2-40B4-BE49-F238E27FC236}">
                <a16:creationId xmlns:a16="http://schemas.microsoft.com/office/drawing/2014/main" id="{2F0C46A5-27C7-4981-989D-3D23EFB6E6B1}"/>
              </a:ext>
            </a:extLst>
          </p:cNvPr>
          <p:cNvSpPr/>
          <p:nvPr/>
        </p:nvSpPr>
        <p:spPr>
          <a:xfrm rot="1274922" flipH="1">
            <a:off x="8600977" y="1411806"/>
            <a:ext cx="2123285" cy="2063225"/>
          </a:xfrm>
          <a:custGeom>
            <a:avLst/>
            <a:gdLst>
              <a:gd name="connsiteX0" fmla="*/ 0 w 3251200"/>
              <a:gd name="connsiteY0" fmla="*/ 0 h 1869440"/>
              <a:gd name="connsiteX1" fmla="*/ 1137920 w 3251200"/>
              <a:gd name="connsiteY1" fmla="*/ 1198880 h 1869440"/>
              <a:gd name="connsiteX2" fmla="*/ 3251200 w 3251200"/>
              <a:gd name="connsiteY2" fmla="*/ 1869440 h 1869440"/>
              <a:gd name="connsiteX0" fmla="*/ 0 w 3251200"/>
              <a:gd name="connsiteY0" fmla="*/ 0 h 1869440"/>
              <a:gd name="connsiteX1" fmla="*/ 1233312 w 3251200"/>
              <a:gd name="connsiteY1" fmla="*/ 1071383 h 1869440"/>
              <a:gd name="connsiteX2" fmla="*/ 3251200 w 3251200"/>
              <a:gd name="connsiteY2" fmla="*/ 1869440 h 1869440"/>
              <a:gd name="connsiteX0" fmla="*/ 0 w 3251200"/>
              <a:gd name="connsiteY0" fmla="*/ 0 h 1869440"/>
              <a:gd name="connsiteX1" fmla="*/ 1233312 w 3251200"/>
              <a:gd name="connsiteY1" fmla="*/ 1071383 h 1869440"/>
              <a:gd name="connsiteX2" fmla="*/ 3251200 w 3251200"/>
              <a:gd name="connsiteY2" fmla="*/ 1869440 h 1869440"/>
              <a:gd name="connsiteX0" fmla="*/ 0 w 3493349"/>
              <a:gd name="connsiteY0" fmla="*/ 0 h 1861471"/>
              <a:gd name="connsiteX1" fmla="*/ 1475461 w 3493349"/>
              <a:gd name="connsiteY1" fmla="*/ 1063414 h 1861471"/>
              <a:gd name="connsiteX2" fmla="*/ 3493349 w 3493349"/>
              <a:gd name="connsiteY2" fmla="*/ 1861471 h 1861471"/>
              <a:gd name="connsiteX0" fmla="*/ 0 w 3530038"/>
              <a:gd name="connsiteY0" fmla="*/ 0 h 1933188"/>
              <a:gd name="connsiteX1" fmla="*/ 1475461 w 3530038"/>
              <a:gd name="connsiteY1" fmla="*/ 1063414 h 1933188"/>
              <a:gd name="connsiteX2" fmla="*/ 3530038 w 3530038"/>
              <a:gd name="connsiteY2" fmla="*/ 1933188 h 1933188"/>
            </a:gdLst>
            <a:ahLst/>
            <a:cxnLst>
              <a:cxn ang="0">
                <a:pos x="connsiteX0" y="connsiteY0"/>
              </a:cxn>
              <a:cxn ang="0">
                <a:pos x="connsiteX1" y="connsiteY1"/>
              </a:cxn>
              <a:cxn ang="0">
                <a:pos x="connsiteX2" y="connsiteY2"/>
              </a:cxn>
            </a:cxnLst>
            <a:rect l="l" t="t" r="r" b="b"/>
            <a:pathLst>
              <a:path w="3530038" h="1933188">
                <a:moveTo>
                  <a:pt x="0" y="0"/>
                </a:moveTo>
                <a:cubicBezTo>
                  <a:pt x="437445" y="443653"/>
                  <a:pt x="887121" y="741216"/>
                  <a:pt x="1475461" y="1063414"/>
                </a:cubicBezTo>
                <a:cubicBezTo>
                  <a:pt x="2063801" y="1385612"/>
                  <a:pt x="2744331" y="1753694"/>
                  <a:pt x="3530038" y="1933188"/>
                </a:cubicBezTo>
              </a:path>
            </a:pathLst>
          </a:custGeom>
          <a:ln w="57150">
            <a:solidFill>
              <a:srgbClr val="9C546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78" name="Connecteur droit avec flèche 77">
            <a:extLst>
              <a:ext uri="{FF2B5EF4-FFF2-40B4-BE49-F238E27FC236}">
                <a16:creationId xmlns:a16="http://schemas.microsoft.com/office/drawing/2014/main" id="{D9B4DE86-7C12-44AC-943C-BEB4439D0728}"/>
              </a:ext>
            </a:extLst>
          </p:cNvPr>
          <p:cNvCxnSpPr>
            <a:cxnSpLocks/>
            <a:stCxn id="60" idx="2"/>
            <a:endCxn id="65" idx="3"/>
          </p:cNvCxnSpPr>
          <p:nvPr/>
        </p:nvCxnSpPr>
        <p:spPr>
          <a:xfrm flipH="1" flipV="1">
            <a:off x="10058499" y="3361364"/>
            <a:ext cx="261691" cy="13831"/>
          </a:xfrm>
          <a:prstGeom prst="straightConnector1">
            <a:avLst/>
          </a:prstGeom>
          <a:ln w="57150">
            <a:solidFill>
              <a:srgbClr val="9C546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243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A537DB3-7C2B-4A4B-801D-A8AA627446E0}"/>
              </a:ext>
            </a:extLst>
          </p:cNvPr>
          <p:cNvSpPr>
            <a:spLocks noGrp="1"/>
          </p:cNvSpPr>
          <p:nvPr>
            <p:ph type="sldNum" sz="quarter" idx="4"/>
          </p:nvPr>
        </p:nvSpPr>
        <p:spPr/>
        <p:txBody>
          <a:bodyPr/>
          <a:lstStyle/>
          <a:p>
            <a:pPr fontAlgn="base">
              <a:spcBef>
                <a:spcPct val="0"/>
              </a:spcBef>
              <a:spcAft>
                <a:spcPct val="0"/>
              </a:spcAft>
            </a:pPr>
            <a:fld id="{B46F0BA1-7C7D-4148-8B05-E9621F95834D}" type="slidenum">
              <a:rPr lang="en-US" altLang="fr-FR" smtClean="0">
                <a:solidFill>
                  <a:srgbClr val="FFFFFF"/>
                </a:solidFill>
              </a:rPr>
              <a:pPr fontAlgn="base">
                <a:spcBef>
                  <a:spcPct val="0"/>
                </a:spcBef>
                <a:spcAft>
                  <a:spcPct val="0"/>
                </a:spcAft>
              </a:pPr>
              <a:t>11</a:t>
            </a:fld>
            <a:endParaRPr lang="en-US" altLang="fr-FR">
              <a:solidFill>
                <a:srgbClr val="FFFFFF"/>
              </a:solidFill>
            </a:endParaRPr>
          </a:p>
        </p:txBody>
      </p:sp>
      <p:grpSp>
        <p:nvGrpSpPr>
          <p:cNvPr id="100" name="Groupe 99">
            <a:extLst>
              <a:ext uri="{FF2B5EF4-FFF2-40B4-BE49-F238E27FC236}">
                <a16:creationId xmlns:a16="http://schemas.microsoft.com/office/drawing/2014/main" id="{33FDD13F-8B25-44C9-835E-7C28111F950D}"/>
              </a:ext>
            </a:extLst>
          </p:cNvPr>
          <p:cNvGrpSpPr/>
          <p:nvPr/>
        </p:nvGrpSpPr>
        <p:grpSpPr>
          <a:xfrm>
            <a:off x="5748992" y="4825157"/>
            <a:ext cx="693097" cy="627932"/>
            <a:chOff x="1031793" y="2911624"/>
            <a:chExt cx="1374951" cy="1245678"/>
          </a:xfrm>
        </p:grpSpPr>
        <p:pic>
          <p:nvPicPr>
            <p:cNvPr id="101" name="Image 100">
              <a:extLst>
                <a:ext uri="{FF2B5EF4-FFF2-40B4-BE49-F238E27FC236}">
                  <a16:creationId xmlns:a16="http://schemas.microsoft.com/office/drawing/2014/main" id="{126DCBCC-6EF1-4AE7-90E0-E7F5BFF9A854}"/>
                </a:ext>
              </a:extLst>
            </p:cNvPr>
            <p:cNvPicPr>
              <a:picLocks noChangeAspect="1"/>
            </p:cNvPicPr>
            <p:nvPr/>
          </p:nvPicPr>
          <p:blipFill>
            <a:blip r:embed="rId2">
              <a:duotone>
                <a:schemeClr val="accent1">
                  <a:shade val="45000"/>
                  <a:satMod val="135000"/>
                </a:schemeClr>
                <a:prstClr val="white"/>
              </a:duotone>
            </a:blip>
            <a:stretch>
              <a:fillRect/>
            </a:stretch>
          </p:blipFill>
          <p:spPr>
            <a:xfrm>
              <a:off x="1399262" y="2911624"/>
              <a:ext cx="577317" cy="704004"/>
            </a:xfrm>
            <a:prstGeom prst="rect">
              <a:avLst/>
            </a:prstGeom>
          </p:spPr>
        </p:pic>
        <p:grpSp>
          <p:nvGrpSpPr>
            <p:cNvPr id="102" name="Groupe 101">
              <a:extLst>
                <a:ext uri="{FF2B5EF4-FFF2-40B4-BE49-F238E27FC236}">
                  <a16:creationId xmlns:a16="http://schemas.microsoft.com/office/drawing/2014/main" id="{E41CFE1B-A129-4D0E-91C1-DF92986266F4}"/>
                </a:ext>
              </a:extLst>
            </p:cNvPr>
            <p:cNvGrpSpPr/>
            <p:nvPr/>
          </p:nvGrpSpPr>
          <p:grpSpPr>
            <a:xfrm>
              <a:off x="1167693" y="3379562"/>
              <a:ext cx="1239051" cy="777740"/>
              <a:chOff x="7821921" y="4234136"/>
              <a:chExt cx="2543634" cy="1409044"/>
            </a:xfrm>
          </p:grpSpPr>
          <p:pic>
            <p:nvPicPr>
              <p:cNvPr id="104" name="Image 103">
                <a:extLst>
                  <a:ext uri="{FF2B5EF4-FFF2-40B4-BE49-F238E27FC236}">
                    <a16:creationId xmlns:a16="http://schemas.microsoft.com/office/drawing/2014/main" id="{B0A3FC9E-A68C-4C34-9534-3DDEC053CB12}"/>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7821921" y="4234136"/>
                <a:ext cx="2543634" cy="1409044"/>
              </a:xfrm>
              <a:prstGeom prst="rect">
                <a:avLst/>
              </a:prstGeom>
              <a:ln>
                <a:noFill/>
              </a:ln>
              <a:effectLst>
                <a:outerShdw blurRad="292100" dist="139700" dir="2700000" algn="tl" rotWithShape="0">
                  <a:srgbClr val="333333">
                    <a:alpha val="65000"/>
                  </a:srgbClr>
                </a:outerShdw>
              </a:effectLst>
            </p:spPr>
          </p:pic>
          <p:sp>
            <p:nvSpPr>
              <p:cNvPr id="105" name="Forme libre : forme 104">
                <a:extLst>
                  <a:ext uri="{FF2B5EF4-FFF2-40B4-BE49-F238E27FC236}">
                    <a16:creationId xmlns:a16="http://schemas.microsoft.com/office/drawing/2014/main" id="{890A4A24-C455-4047-A8CE-86B13539C03A}"/>
                  </a:ext>
                </a:extLst>
              </p:cNvPr>
              <p:cNvSpPr/>
              <p:nvPr/>
            </p:nvSpPr>
            <p:spPr>
              <a:xfrm>
                <a:off x="7964487" y="4327134"/>
                <a:ext cx="1375420" cy="1287046"/>
              </a:xfrm>
              <a:custGeom>
                <a:avLst/>
                <a:gdLst>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49526 w 1329302"/>
                  <a:gd name="connsiteY5" fmla="*/ 709683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29054 w 1329302"/>
                  <a:gd name="connsiteY5" fmla="*/ 702859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06977"/>
                  <a:gd name="connsiteY0" fmla="*/ 0 h 1508077"/>
                  <a:gd name="connsiteX1" fmla="*/ 10439 w 1306977"/>
                  <a:gd name="connsiteY1" fmla="*/ 163773 h 1508077"/>
                  <a:gd name="connsiteX2" fmla="*/ 140093 w 1306977"/>
                  <a:gd name="connsiteY2" fmla="*/ 327546 h 1508077"/>
                  <a:gd name="connsiteX3" fmla="*/ 262923 w 1306977"/>
                  <a:gd name="connsiteY3" fmla="*/ 470848 h 1508077"/>
                  <a:gd name="connsiteX4" fmla="*/ 433520 w 1306977"/>
                  <a:gd name="connsiteY4" fmla="*/ 580030 h 1508077"/>
                  <a:gd name="connsiteX5" fmla="*/ 529054 w 1306977"/>
                  <a:gd name="connsiteY5" fmla="*/ 702859 h 1508077"/>
                  <a:gd name="connsiteX6" fmla="*/ 549526 w 1306977"/>
                  <a:gd name="connsiteY6" fmla="*/ 805218 h 1508077"/>
                  <a:gd name="connsiteX7" fmla="*/ 651884 w 1306977"/>
                  <a:gd name="connsiteY7" fmla="*/ 934871 h 1508077"/>
                  <a:gd name="connsiteX8" fmla="*/ 692827 w 1306977"/>
                  <a:gd name="connsiteY8" fmla="*/ 1009934 h 1508077"/>
                  <a:gd name="connsiteX9" fmla="*/ 877072 w 1306977"/>
                  <a:gd name="connsiteY9" fmla="*/ 1166883 h 1508077"/>
                  <a:gd name="connsiteX10" fmla="*/ 1074965 w 1306977"/>
                  <a:gd name="connsiteY10" fmla="*/ 1276066 h 1508077"/>
                  <a:gd name="connsiteX11" fmla="*/ 1306977 w 1306977"/>
                  <a:gd name="connsiteY11" fmla="*/ 1508077 h 1508077"/>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327449 w 1327449"/>
                  <a:gd name="connsiteY11" fmla="*/ 1603611 h 1603611"/>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286506 w 1327449"/>
                  <a:gd name="connsiteY11" fmla="*/ 1453487 h 1603611"/>
                  <a:gd name="connsiteX12" fmla="*/ 1327449 w 1327449"/>
                  <a:gd name="connsiteY12" fmla="*/ 1603611 h 160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449" h="1603611">
                    <a:moveTo>
                      <a:pt x="17263" y="0"/>
                    </a:moveTo>
                    <a:cubicBezTo>
                      <a:pt x="3615" y="54591"/>
                      <a:pt x="-10033" y="109182"/>
                      <a:pt x="10439" y="163773"/>
                    </a:cubicBezTo>
                    <a:cubicBezTo>
                      <a:pt x="30911" y="218364"/>
                      <a:pt x="98012" y="276367"/>
                      <a:pt x="140093" y="327546"/>
                    </a:cubicBezTo>
                    <a:cubicBezTo>
                      <a:pt x="182174" y="378725"/>
                      <a:pt x="214019" y="428767"/>
                      <a:pt x="262923" y="470848"/>
                    </a:cubicBezTo>
                    <a:cubicBezTo>
                      <a:pt x="311827" y="512929"/>
                      <a:pt x="389165" y="541362"/>
                      <a:pt x="433520" y="580030"/>
                    </a:cubicBezTo>
                    <a:cubicBezTo>
                      <a:pt x="477875" y="618699"/>
                      <a:pt x="509720" y="665328"/>
                      <a:pt x="529054" y="702859"/>
                    </a:cubicBezTo>
                    <a:cubicBezTo>
                      <a:pt x="548388" y="740390"/>
                      <a:pt x="529054" y="766549"/>
                      <a:pt x="549526" y="805218"/>
                    </a:cubicBezTo>
                    <a:cubicBezTo>
                      <a:pt x="569998" y="843887"/>
                      <a:pt x="628001" y="900752"/>
                      <a:pt x="651884" y="934871"/>
                    </a:cubicBezTo>
                    <a:cubicBezTo>
                      <a:pt x="675767" y="968990"/>
                      <a:pt x="655296" y="971265"/>
                      <a:pt x="692827" y="1009934"/>
                    </a:cubicBezTo>
                    <a:cubicBezTo>
                      <a:pt x="730358" y="1048603"/>
                      <a:pt x="813382" y="1122528"/>
                      <a:pt x="877072" y="1166883"/>
                    </a:cubicBezTo>
                    <a:cubicBezTo>
                      <a:pt x="940762" y="1211238"/>
                      <a:pt x="1006726" y="1228299"/>
                      <a:pt x="1074965" y="1276066"/>
                    </a:cubicBezTo>
                    <a:cubicBezTo>
                      <a:pt x="1143204" y="1323833"/>
                      <a:pt x="1244425" y="1398896"/>
                      <a:pt x="1286506" y="1453487"/>
                    </a:cubicBezTo>
                    <a:cubicBezTo>
                      <a:pt x="1328587" y="1508078"/>
                      <a:pt x="1310389" y="1582002"/>
                      <a:pt x="1327449" y="1603611"/>
                    </a:cubicBezTo>
                  </a:path>
                </a:pathLst>
              </a:cu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dirty="0"/>
              </a:p>
            </p:txBody>
          </p:sp>
          <p:sp>
            <p:nvSpPr>
              <p:cNvPr id="106" name="Forme libre : forme 105">
                <a:extLst>
                  <a:ext uri="{FF2B5EF4-FFF2-40B4-BE49-F238E27FC236}">
                    <a16:creationId xmlns:a16="http://schemas.microsoft.com/office/drawing/2014/main" id="{D63997F0-6360-435B-8145-6E331F2A7F8F}"/>
                  </a:ext>
                </a:extLst>
              </p:cNvPr>
              <p:cNvSpPr/>
              <p:nvPr/>
            </p:nvSpPr>
            <p:spPr>
              <a:xfrm>
                <a:off x="8555085" y="4338089"/>
                <a:ext cx="1802972" cy="1248709"/>
              </a:xfrm>
              <a:custGeom>
                <a:avLst/>
                <a:gdLst>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228298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187355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0089" h="1555844">
                    <a:moveTo>
                      <a:pt x="0" y="0"/>
                    </a:moveTo>
                    <a:cubicBezTo>
                      <a:pt x="1706" y="56865"/>
                      <a:pt x="3412" y="113731"/>
                      <a:pt x="40943" y="163773"/>
                    </a:cubicBezTo>
                    <a:cubicBezTo>
                      <a:pt x="78474" y="213815"/>
                      <a:pt x="158087" y="253620"/>
                      <a:pt x="225188" y="300250"/>
                    </a:cubicBezTo>
                    <a:cubicBezTo>
                      <a:pt x="292289" y="346880"/>
                      <a:pt x="381000" y="408295"/>
                      <a:pt x="443552" y="443552"/>
                    </a:cubicBezTo>
                    <a:cubicBezTo>
                      <a:pt x="506104" y="478809"/>
                      <a:pt x="559558" y="494731"/>
                      <a:pt x="600501" y="511791"/>
                    </a:cubicBezTo>
                    <a:cubicBezTo>
                      <a:pt x="641444" y="528851"/>
                      <a:pt x="660778" y="510653"/>
                      <a:pt x="689211" y="545910"/>
                    </a:cubicBezTo>
                    <a:cubicBezTo>
                      <a:pt x="717644" y="581167"/>
                      <a:pt x="724468" y="678976"/>
                      <a:pt x="771098" y="723331"/>
                    </a:cubicBezTo>
                    <a:cubicBezTo>
                      <a:pt x="817728" y="767686"/>
                      <a:pt x="899615" y="760862"/>
                      <a:pt x="968991" y="812041"/>
                    </a:cubicBezTo>
                    <a:cubicBezTo>
                      <a:pt x="1038367" y="863220"/>
                      <a:pt x="1144137" y="976952"/>
                      <a:pt x="1187355" y="1030406"/>
                    </a:cubicBezTo>
                    <a:cubicBezTo>
                      <a:pt x="1230573" y="1083860"/>
                      <a:pt x="1190767" y="1096370"/>
                      <a:pt x="1228298" y="1132764"/>
                    </a:cubicBezTo>
                    <a:cubicBezTo>
                      <a:pt x="1265829" y="1169158"/>
                      <a:pt x="1371600" y="1221475"/>
                      <a:pt x="1412543" y="1248770"/>
                    </a:cubicBezTo>
                    <a:cubicBezTo>
                      <a:pt x="1453486" y="1276065"/>
                      <a:pt x="1446663" y="1276065"/>
                      <a:pt x="1473958" y="1296537"/>
                    </a:cubicBezTo>
                    <a:cubicBezTo>
                      <a:pt x="1501253" y="1317009"/>
                      <a:pt x="1536510" y="1345442"/>
                      <a:pt x="1576316" y="1371600"/>
                    </a:cubicBezTo>
                    <a:cubicBezTo>
                      <a:pt x="1616122" y="1397758"/>
                      <a:pt x="1685499" y="1422779"/>
                      <a:pt x="1712794" y="1453486"/>
                    </a:cubicBezTo>
                    <a:cubicBezTo>
                      <a:pt x="1740089" y="1484193"/>
                      <a:pt x="1740089" y="1520018"/>
                      <a:pt x="1740089" y="1555844"/>
                    </a:cubicBezTo>
                  </a:path>
                </a:pathLst>
              </a:cu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dirty="0"/>
              </a:p>
            </p:txBody>
          </p:sp>
        </p:grpSp>
        <p:pic>
          <p:nvPicPr>
            <p:cNvPr id="103" name="Image 102">
              <a:extLst>
                <a:ext uri="{FF2B5EF4-FFF2-40B4-BE49-F238E27FC236}">
                  <a16:creationId xmlns:a16="http://schemas.microsoft.com/office/drawing/2014/main" id="{71BCA4E5-1809-41BA-A6FE-F18B9F4701EC}"/>
                </a:ext>
              </a:extLst>
            </p:cNvPr>
            <p:cNvPicPr>
              <a:picLocks noChangeAspect="1"/>
            </p:cNvPicPr>
            <p:nvPr/>
          </p:nvPicPr>
          <p:blipFill>
            <a:blip r:embed="rId5">
              <a:duotone>
                <a:schemeClr val="accent1">
                  <a:shade val="45000"/>
                  <a:satMod val="135000"/>
                </a:schemeClr>
                <a:prstClr val="white"/>
              </a:duotone>
            </a:blip>
            <a:stretch>
              <a:fillRect/>
            </a:stretch>
          </p:blipFill>
          <p:spPr>
            <a:xfrm>
              <a:off x="1031793" y="3174929"/>
              <a:ext cx="619035" cy="619035"/>
            </a:xfrm>
            <a:prstGeom prst="rect">
              <a:avLst/>
            </a:prstGeom>
          </p:spPr>
        </p:pic>
      </p:grpSp>
      <p:sp>
        <p:nvSpPr>
          <p:cNvPr id="42" name="Rectangle à coins arrondis 44">
            <a:extLst>
              <a:ext uri="{FF2B5EF4-FFF2-40B4-BE49-F238E27FC236}">
                <a16:creationId xmlns:a16="http://schemas.microsoft.com/office/drawing/2014/main" id="{0AF98B50-F88A-462D-87E3-343580FA1348}"/>
              </a:ext>
            </a:extLst>
          </p:cNvPr>
          <p:cNvSpPr/>
          <p:nvPr/>
        </p:nvSpPr>
        <p:spPr bwMode="auto">
          <a:xfrm>
            <a:off x="5764892" y="4847721"/>
            <a:ext cx="611834" cy="227650"/>
          </a:xfrm>
          <a:prstGeom prst="roundRect">
            <a:avLst/>
          </a:prstGeom>
          <a:solidFill>
            <a:srgbClr val="FFFFFF">
              <a:alpha val="72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800" dirty="0" err="1">
                <a:solidFill>
                  <a:schemeClr val="bg1"/>
                </a:solidFill>
              </a:rPr>
              <a:t>Floods</a:t>
            </a:r>
            <a:endParaRPr lang="fr-FR" sz="800" dirty="0">
              <a:solidFill>
                <a:schemeClr val="bg1"/>
              </a:solidFill>
              <a:latin typeface="+mn-lt"/>
              <a:ea typeface="+mn-ea"/>
              <a:cs typeface="+mn-cs"/>
            </a:endParaRPr>
          </a:p>
        </p:txBody>
      </p:sp>
      <p:sp>
        <p:nvSpPr>
          <p:cNvPr id="43" name="Rectangle à coins arrondis 44">
            <a:extLst>
              <a:ext uri="{FF2B5EF4-FFF2-40B4-BE49-F238E27FC236}">
                <a16:creationId xmlns:a16="http://schemas.microsoft.com/office/drawing/2014/main" id="{B6CBEC5D-00A1-46D1-883B-967D8BCF356C}"/>
              </a:ext>
            </a:extLst>
          </p:cNvPr>
          <p:cNvSpPr/>
          <p:nvPr/>
        </p:nvSpPr>
        <p:spPr bwMode="auto">
          <a:xfrm>
            <a:off x="3895575" y="4847721"/>
            <a:ext cx="698609" cy="205982"/>
          </a:xfrm>
          <a:prstGeom prst="roundRect">
            <a:avLst/>
          </a:prstGeom>
          <a:solidFill>
            <a:srgbClr val="FFFFFF">
              <a:alpha val="72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800" dirty="0">
                <a:solidFill>
                  <a:schemeClr val="bg1"/>
                </a:solidFill>
                <a:latin typeface="+mn-lt"/>
                <a:ea typeface="+mn-ea"/>
                <a:cs typeface="+mn-cs"/>
              </a:rPr>
              <a:t>Rain</a:t>
            </a:r>
          </a:p>
        </p:txBody>
      </p:sp>
      <p:sp>
        <p:nvSpPr>
          <p:cNvPr id="45" name="Rectangle à coins arrondis 44">
            <a:extLst>
              <a:ext uri="{FF2B5EF4-FFF2-40B4-BE49-F238E27FC236}">
                <a16:creationId xmlns:a16="http://schemas.microsoft.com/office/drawing/2014/main" id="{B63D5700-9E8C-4F26-88A7-7327B4BE5049}"/>
              </a:ext>
            </a:extLst>
          </p:cNvPr>
          <p:cNvSpPr/>
          <p:nvPr/>
        </p:nvSpPr>
        <p:spPr bwMode="auto">
          <a:xfrm>
            <a:off x="4763169" y="4770478"/>
            <a:ext cx="830617" cy="360468"/>
          </a:xfrm>
          <a:prstGeom prst="roundRect">
            <a:avLst/>
          </a:prstGeom>
          <a:solidFill>
            <a:srgbClr val="FFFF0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800" dirty="0" err="1">
                <a:solidFill>
                  <a:schemeClr val="lt1"/>
                </a:solidFill>
                <a:latin typeface="+mn-lt"/>
                <a:ea typeface="+mn-ea"/>
                <a:cs typeface="+mn-cs"/>
              </a:rPr>
              <a:t>Hydrological</a:t>
            </a:r>
            <a:endParaRPr lang="fr-FR" sz="800" dirty="0">
              <a:solidFill>
                <a:schemeClr val="lt1"/>
              </a:solidFill>
              <a:latin typeface="+mn-lt"/>
              <a:ea typeface="+mn-ea"/>
              <a:cs typeface="+mn-cs"/>
            </a:endParaRPr>
          </a:p>
          <a:p>
            <a:pPr algn="ctr"/>
            <a:r>
              <a:rPr lang="fr-FR" sz="800" dirty="0" err="1"/>
              <a:t>Modelling</a:t>
            </a:r>
            <a:endParaRPr lang="fr-FR" sz="800" dirty="0">
              <a:solidFill>
                <a:schemeClr val="lt1"/>
              </a:solidFill>
              <a:latin typeface="+mn-lt"/>
              <a:ea typeface="+mn-ea"/>
              <a:cs typeface="+mn-cs"/>
            </a:endParaRPr>
          </a:p>
        </p:txBody>
      </p:sp>
      <p:cxnSp>
        <p:nvCxnSpPr>
          <p:cNvPr id="46" name="Connecteur droit avec flèche 45">
            <a:extLst>
              <a:ext uri="{FF2B5EF4-FFF2-40B4-BE49-F238E27FC236}">
                <a16:creationId xmlns:a16="http://schemas.microsoft.com/office/drawing/2014/main" id="{D6C14B38-4FF3-4972-A65C-A69867BBCDA0}"/>
              </a:ext>
            </a:extLst>
          </p:cNvPr>
          <p:cNvCxnSpPr>
            <a:cxnSpLocks/>
            <a:stCxn id="45" idx="3"/>
            <a:endCxn id="42" idx="1"/>
          </p:cNvCxnSpPr>
          <p:nvPr/>
        </p:nvCxnSpPr>
        <p:spPr>
          <a:xfrm>
            <a:off x="5593786" y="4950712"/>
            <a:ext cx="171106" cy="10834"/>
          </a:xfrm>
          <a:prstGeom prst="straightConnector1">
            <a:avLst/>
          </a:prstGeom>
          <a:ln w="19050">
            <a:solidFill>
              <a:srgbClr val="9C9C64"/>
            </a:solidFill>
            <a:tailEnd type="triangle"/>
          </a:ln>
        </p:spPr>
        <p:style>
          <a:lnRef idx="1">
            <a:schemeClr val="accent1"/>
          </a:lnRef>
          <a:fillRef idx="0">
            <a:schemeClr val="accent1"/>
          </a:fillRef>
          <a:effectRef idx="0">
            <a:schemeClr val="accent1"/>
          </a:effectRef>
          <a:fontRef idx="minor">
            <a:schemeClr val="tx1"/>
          </a:fontRef>
        </p:style>
      </p:cxnSp>
      <p:sp>
        <p:nvSpPr>
          <p:cNvPr id="47" name="Flèche : droite 5">
            <a:extLst>
              <a:ext uri="{FF2B5EF4-FFF2-40B4-BE49-F238E27FC236}">
                <a16:creationId xmlns:a16="http://schemas.microsoft.com/office/drawing/2014/main" id="{7241EC27-4F8E-4833-8641-5753F6372897}"/>
              </a:ext>
            </a:extLst>
          </p:cNvPr>
          <p:cNvSpPr/>
          <p:nvPr/>
        </p:nvSpPr>
        <p:spPr>
          <a:xfrm rot="3246782">
            <a:off x="3002105" y="4049684"/>
            <a:ext cx="1397269" cy="463755"/>
          </a:xfrm>
          <a:custGeom>
            <a:avLst/>
            <a:gdLst>
              <a:gd name="connsiteX0" fmla="*/ 0 w 3307895"/>
              <a:gd name="connsiteY0" fmla="*/ 178770 h 715078"/>
              <a:gd name="connsiteX1" fmla="*/ 2684790 w 3307895"/>
              <a:gd name="connsiteY1" fmla="*/ 178770 h 715078"/>
              <a:gd name="connsiteX2" fmla="*/ 2684790 w 3307895"/>
              <a:gd name="connsiteY2" fmla="*/ 0 h 715078"/>
              <a:gd name="connsiteX3" fmla="*/ 3307895 w 3307895"/>
              <a:gd name="connsiteY3" fmla="*/ 357539 h 715078"/>
              <a:gd name="connsiteX4" fmla="*/ 2684790 w 3307895"/>
              <a:gd name="connsiteY4" fmla="*/ 715078 h 715078"/>
              <a:gd name="connsiteX5" fmla="*/ 2684790 w 3307895"/>
              <a:gd name="connsiteY5" fmla="*/ 536309 h 715078"/>
              <a:gd name="connsiteX6" fmla="*/ 0 w 3307895"/>
              <a:gd name="connsiteY6" fmla="*/ 536309 h 715078"/>
              <a:gd name="connsiteX7" fmla="*/ 0 w 3307895"/>
              <a:gd name="connsiteY7" fmla="*/ 178770 h 715078"/>
              <a:gd name="connsiteX0" fmla="*/ 0 w 3465887"/>
              <a:gd name="connsiteY0" fmla="*/ 0 h 804960"/>
              <a:gd name="connsiteX1" fmla="*/ 2842782 w 3465887"/>
              <a:gd name="connsiteY1" fmla="*/ 268652 h 804960"/>
              <a:gd name="connsiteX2" fmla="*/ 2842782 w 3465887"/>
              <a:gd name="connsiteY2" fmla="*/ 89882 h 804960"/>
              <a:gd name="connsiteX3" fmla="*/ 3465887 w 3465887"/>
              <a:gd name="connsiteY3" fmla="*/ 447421 h 804960"/>
              <a:gd name="connsiteX4" fmla="*/ 2842782 w 3465887"/>
              <a:gd name="connsiteY4" fmla="*/ 804960 h 804960"/>
              <a:gd name="connsiteX5" fmla="*/ 2842782 w 3465887"/>
              <a:gd name="connsiteY5" fmla="*/ 626191 h 804960"/>
              <a:gd name="connsiteX6" fmla="*/ 157992 w 3465887"/>
              <a:gd name="connsiteY6" fmla="*/ 626191 h 804960"/>
              <a:gd name="connsiteX7" fmla="*/ 0 w 3465887"/>
              <a:gd name="connsiteY7" fmla="*/ 0 h 804960"/>
              <a:gd name="connsiteX0" fmla="*/ 280164 w 3746051"/>
              <a:gd name="connsiteY0" fmla="*/ 0 h 919987"/>
              <a:gd name="connsiteX1" fmla="*/ 3122946 w 3746051"/>
              <a:gd name="connsiteY1" fmla="*/ 268652 h 919987"/>
              <a:gd name="connsiteX2" fmla="*/ 3122946 w 3746051"/>
              <a:gd name="connsiteY2" fmla="*/ 89882 h 919987"/>
              <a:gd name="connsiteX3" fmla="*/ 3746051 w 3746051"/>
              <a:gd name="connsiteY3" fmla="*/ 447421 h 919987"/>
              <a:gd name="connsiteX4" fmla="*/ 3122946 w 3746051"/>
              <a:gd name="connsiteY4" fmla="*/ 804960 h 919987"/>
              <a:gd name="connsiteX5" fmla="*/ 3122946 w 3746051"/>
              <a:gd name="connsiteY5" fmla="*/ 626191 h 919987"/>
              <a:gd name="connsiteX6" fmla="*/ 0 w 3746051"/>
              <a:gd name="connsiteY6" fmla="*/ 919987 h 919987"/>
              <a:gd name="connsiteX7" fmla="*/ 280164 w 3746051"/>
              <a:gd name="connsiteY7" fmla="*/ 0 h 91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6051" h="919987">
                <a:moveTo>
                  <a:pt x="280164" y="0"/>
                </a:moveTo>
                <a:lnTo>
                  <a:pt x="3122946" y="268652"/>
                </a:lnTo>
                <a:lnTo>
                  <a:pt x="3122946" y="89882"/>
                </a:lnTo>
                <a:lnTo>
                  <a:pt x="3746051" y="447421"/>
                </a:lnTo>
                <a:lnTo>
                  <a:pt x="3122946" y="804960"/>
                </a:lnTo>
                <a:lnTo>
                  <a:pt x="3122946" y="626191"/>
                </a:lnTo>
                <a:lnTo>
                  <a:pt x="0" y="919987"/>
                </a:lnTo>
                <a:lnTo>
                  <a:pt x="280164" y="0"/>
                </a:lnTo>
                <a:close/>
              </a:path>
            </a:pathLst>
          </a:custGeom>
          <a:solidFill>
            <a:srgbClr val="5353F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r>
              <a:rPr lang="fr-FR" sz="800" dirty="0"/>
              <a:t>             </a:t>
            </a:r>
            <a:r>
              <a:rPr lang="fr-FR" sz="800" dirty="0" err="1"/>
              <a:t>Climate</a:t>
            </a:r>
            <a:endParaRPr lang="fr-FR" sz="800" dirty="0"/>
          </a:p>
        </p:txBody>
      </p:sp>
      <p:pic>
        <p:nvPicPr>
          <p:cNvPr id="48" name="Image 47">
            <a:extLst>
              <a:ext uri="{FF2B5EF4-FFF2-40B4-BE49-F238E27FC236}">
                <a16:creationId xmlns:a16="http://schemas.microsoft.com/office/drawing/2014/main" id="{7C76D94A-E828-42C3-AD4F-91610ECC43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3716" y="3629298"/>
            <a:ext cx="569384" cy="527160"/>
          </a:xfrm>
          <a:prstGeom prst="rect">
            <a:avLst/>
          </a:prstGeom>
          <a:ln>
            <a:noFill/>
          </a:ln>
          <a:effectLst>
            <a:outerShdw blurRad="292100" dist="139700" dir="2700000" algn="tl" rotWithShape="0">
              <a:srgbClr val="333333">
                <a:alpha val="65000"/>
              </a:srgbClr>
            </a:outerShdw>
          </a:effectLst>
        </p:spPr>
      </p:pic>
      <p:grpSp>
        <p:nvGrpSpPr>
          <p:cNvPr id="50" name="Groupe 49">
            <a:extLst>
              <a:ext uri="{FF2B5EF4-FFF2-40B4-BE49-F238E27FC236}">
                <a16:creationId xmlns:a16="http://schemas.microsoft.com/office/drawing/2014/main" id="{90DC10F9-B672-4A8C-8C4B-C63C926E1AA6}"/>
              </a:ext>
            </a:extLst>
          </p:cNvPr>
          <p:cNvGrpSpPr/>
          <p:nvPr/>
        </p:nvGrpSpPr>
        <p:grpSpPr>
          <a:xfrm>
            <a:off x="3662281" y="4383917"/>
            <a:ext cx="569384" cy="313882"/>
            <a:chOff x="3715969" y="2917500"/>
            <a:chExt cx="1567903" cy="732291"/>
          </a:xfrm>
        </p:grpSpPr>
        <p:pic>
          <p:nvPicPr>
            <p:cNvPr id="51" name="Picture 28" descr="P_simu">
              <a:extLst>
                <a:ext uri="{FF2B5EF4-FFF2-40B4-BE49-F238E27FC236}">
                  <a16:creationId xmlns:a16="http://schemas.microsoft.com/office/drawing/2014/main" id="{F47373BA-0222-4B79-BAD3-B089D0BC7FA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5970" y="3086344"/>
              <a:ext cx="1567902" cy="563447"/>
            </a:xfrm>
            <a:prstGeom prst="rect">
              <a:avLst/>
            </a:prstGeom>
            <a:noFill/>
            <a:extLst>
              <a:ext uri="{909E8E84-426E-40DD-AFC4-6F175D3DCCD1}">
                <a14:hiddenFill xmlns:a14="http://schemas.microsoft.com/office/drawing/2010/main">
                  <a:solidFill>
                    <a:srgbClr val="FFFFFF"/>
                  </a:solidFill>
                </a14:hiddenFill>
              </a:ext>
            </a:extLst>
          </p:spPr>
        </p:pic>
        <p:sp>
          <p:nvSpPr>
            <p:cNvPr id="52" name="Forme libre : forme 51">
              <a:extLst>
                <a:ext uri="{FF2B5EF4-FFF2-40B4-BE49-F238E27FC236}">
                  <a16:creationId xmlns:a16="http://schemas.microsoft.com/office/drawing/2014/main" id="{9039A8C9-E8B3-45D0-869F-9B343C50ACA1}"/>
                </a:ext>
              </a:extLst>
            </p:cNvPr>
            <p:cNvSpPr/>
            <p:nvPr/>
          </p:nvSpPr>
          <p:spPr>
            <a:xfrm>
              <a:off x="3715969" y="2917500"/>
              <a:ext cx="1550504" cy="506896"/>
            </a:xfrm>
            <a:custGeom>
              <a:avLst/>
              <a:gdLst>
                <a:gd name="connsiteX0" fmla="*/ 457200 w 1550504"/>
                <a:gd name="connsiteY0" fmla="*/ 0 h 506896"/>
                <a:gd name="connsiteX1" fmla="*/ 0 w 1550504"/>
                <a:gd name="connsiteY1" fmla="*/ 506896 h 506896"/>
                <a:gd name="connsiteX2" fmla="*/ 1152939 w 1550504"/>
                <a:gd name="connsiteY2" fmla="*/ 496957 h 506896"/>
                <a:gd name="connsiteX3" fmla="*/ 1550504 w 1550504"/>
                <a:gd name="connsiteY3" fmla="*/ 9939 h 506896"/>
                <a:gd name="connsiteX4" fmla="*/ 457200 w 1550504"/>
                <a:gd name="connsiteY4" fmla="*/ 0 h 50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504" h="506896">
                  <a:moveTo>
                    <a:pt x="457200" y="0"/>
                  </a:moveTo>
                  <a:lnTo>
                    <a:pt x="0" y="506896"/>
                  </a:lnTo>
                  <a:lnTo>
                    <a:pt x="1152939" y="496957"/>
                  </a:lnTo>
                  <a:lnTo>
                    <a:pt x="1550504" y="9939"/>
                  </a:lnTo>
                  <a:lnTo>
                    <a:pt x="457200" y="0"/>
                  </a:lnTo>
                  <a:close/>
                </a:path>
              </a:pathLst>
            </a:custGeom>
            <a:solidFill>
              <a:schemeClr val="accent1">
                <a:alpha val="46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a:p>
          </p:txBody>
        </p:sp>
      </p:grpSp>
      <p:sp>
        <p:nvSpPr>
          <p:cNvPr id="53" name="Rectangle à coins arrondis 49">
            <a:extLst>
              <a:ext uri="{FF2B5EF4-FFF2-40B4-BE49-F238E27FC236}">
                <a16:creationId xmlns:a16="http://schemas.microsoft.com/office/drawing/2014/main" id="{BE9D8F0F-ADCB-4ABC-BDA3-2FBF97B0DA40}"/>
              </a:ext>
            </a:extLst>
          </p:cNvPr>
          <p:cNvSpPr/>
          <p:nvPr/>
        </p:nvSpPr>
        <p:spPr>
          <a:xfrm>
            <a:off x="3093716" y="3341753"/>
            <a:ext cx="569380" cy="295603"/>
          </a:xfrm>
          <a:prstGeom prst="roundRect">
            <a:avLst/>
          </a:prstGeom>
          <a:solidFill>
            <a:srgbClr val="FFFF0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600" dirty="0"/>
              <a:t>GCM</a:t>
            </a:r>
          </a:p>
          <a:p>
            <a:pPr algn="ctr"/>
            <a:r>
              <a:rPr lang="fr-FR" sz="600" dirty="0"/>
              <a:t>RCM</a:t>
            </a:r>
          </a:p>
        </p:txBody>
      </p:sp>
      <p:sp>
        <p:nvSpPr>
          <p:cNvPr id="54" name="Rectangle à coins arrondis 49">
            <a:extLst>
              <a:ext uri="{FF2B5EF4-FFF2-40B4-BE49-F238E27FC236}">
                <a16:creationId xmlns:a16="http://schemas.microsoft.com/office/drawing/2014/main" id="{A4F4C66F-4295-448D-8F56-F6C0C069BFB0}"/>
              </a:ext>
            </a:extLst>
          </p:cNvPr>
          <p:cNvSpPr/>
          <p:nvPr/>
        </p:nvSpPr>
        <p:spPr>
          <a:xfrm>
            <a:off x="4885241" y="6394236"/>
            <a:ext cx="537232" cy="304961"/>
          </a:xfrm>
          <a:prstGeom prst="roundRect">
            <a:avLst/>
          </a:prstGeom>
          <a:solidFill>
            <a:srgbClr val="92D050">
              <a:alpha val="30000"/>
            </a:srgbClr>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algn="ctr"/>
            <a:r>
              <a:rPr lang="fr-FR" sz="700" b="1" dirty="0">
                <a:effectLst>
                  <a:outerShdw blurRad="38100" dist="38100" dir="2700000" algn="tl">
                    <a:srgbClr val="000000">
                      <a:alpha val="43137"/>
                    </a:srgbClr>
                  </a:outerShdw>
                </a:effectLst>
              </a:rPr>
              <a:t>LULCC</a:t>
            </a:r>
          </a:p>
        </p:txBody>
      </p:sp>
      <p:grpSp>
        <p:nvGrpSpPr>
          <p:cNvPr id="57" name="Groupe 56">
            <a:extLst>
              <a:ext uri="{FF2B5EF4-FFF2-40B4-BE49-F238E27FC236}">
                <a16:creationId xmlns:a16="http://schemas.microsoft.com/office/drawing/2014/main" id="{D79DBA61-B792-47CA-A58A-676AA792C88E}"/>
              </a:ext>
            </a:extLst>
          </p:cNvPr>
          <p:cNvGrpSpPr/>
          <p:nvPr/>
        </p:nvGrpSpPr>
        <p:grpSpPr>
          <a:xfrm>
            <a:off x="8103455" y="4543434"/>
            <a:ext cx="1184084" cy="907359"/>
            <a:chOff x="9698928" y="4854075"/>
            <a:chExt cx="2348961" cy="1800000"/>
          </a:xfrm>
        </p:grpSpPr>
        <p:sp>
          <p:nvSpPr>
            <p:cNvPr id="58" name="Rectangle à coins arrondis 49">
              <a:extLst>
                <a:ext uri="{FF2B5EF4-FFF2-40B4-BE49-F238E27FC236}">
                  <a16:creationId xmlns:a16="http://schemas.microsoft.com/office/drawing/2014/main" id="{340D3A62-7877-42EC-924F-0C7FFBB5B3DC}"/>
                </a:ext>
              </a:extLst>
            </p:cNvPr>
            <p:cNvSpPr/>
            <p:nvPr/>
          </p:nvSpPr>
          <p:spPr>
            <a:xfrm>
              <a:off x="9866149" y="4881725"/>
              <a:ext cx="2081797" cy="738826"/>
            </a:xfrm>
            <a:prstGeom prst="roundRect">
              <a:avLst/>
            </a:prstGeom>
            <a:no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800" dirty="0"/>
                <a:t>Adaptation</a:t>
              </a:r>
            </a:p>
            <a:p>
              <a:pPr algn="ctr"/>
              <a:r>
                <a:rPr lang="fr-FR" sz="800" dirty="0" err="1"/>
                <a:t>Strategies</a:t>
              </a:r>
              <a:endParaRPr lang="fr-FR" sz="800" dirty="0"/>
            </a:p>
          </p:txBody>
        </p:sp>
        <p:pic>
          <p:nvPicPr>
            <p:cNvPr id="59" name="Image 58">
              <a:extLst>
                <a:ext uri="{FF2B5EF4-FFF2-40B4-BE49-F238E27FC236}">
                  <a16:creationId xmlns:a16="http://schemas.microsoft.com/office/drawing/2014/main" id="{2ECCDC75-C5D7-4AE1-933B-B34DA115CA02}"/>
                </a:ext>
              </a:extLst>
            </p:cNvPr>
            <p:cNvPicPr>
              <a:picLocks noChangeAspect="1"/>
            </p:cNvPicPr>
            <p:nvPr/>
          </p:nvPicPr>
          <p:blipFill>
            <a:blip r:embed="rId8"/>
            <a:stretch>
              <a:fillRect/>
            </a:stretch>
          </p:blipFill>
          <p:spPr>
            <a:xfrm>
              <a:off x="9698928" y="5280106"/>
              <a:ext cx="2348961" cy="1264332"/>
            </a:xfrm>
            <a:prstGeom prst="rect">
              <a:avLst/>
            </a:prstGeom>
          </p:spPr>
        </p:pic>
        <p:sp>
          <p:nvSpPr>
            <p:cNvPr id="60" name="Ellipse 59">
              <a:extLst>
                <a:ext uri="{FF2B5EF4-FFF2-40B4-BE49-F238E27FC236}">
                  <a16:creationId xmlns:a16="http://schemas.microsoft.com/office/drawing/2014/main" id="{2B1072D9-4392-4ED1-8A2E-95E66FBEC940}"/>
                </a:ext>
              </a:extLst>
            </p:cNvPr>
            <p:cNvSpPr/>
            <p:nvPr/>
          </p:nvSpPr>
          <p:spPr>
            <a:xfrm>
              <a:off x="10001522" y="4854075"/>
              <a:ext cx="1800000" cy="1800000"/>
            </a:xfrm>
            <a:prstGeom prst="ellipse">
              <a:avLst/>
            </a:prstGeom>
            <a:noFill/>
            <a:ln>
              <a:solidFill>
                <a:srgbClr val="B156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a:p>
          </p:txBody>
        </p:sp>
      </p:grpSp>
      <p:pic>
        <p:nvPicPr>
          <p:cNvPr id="49" name="Image 48">
            <a:extLst>
              <a:ext uri="{FF2B5EF4-FFF2-40B4-BE49-F238E27FC236}">
                <a16:creationId xmlns:a16="http://schemas.microsoft.com/office/drawing/2014/main" id="{17BD77D6-6D05-44BB-BDB2-B92BE9B2B4A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6619"/>
          <a:stretch/>
        </p:blipFill>
        <p:spPr>
          <a:xfrm>
            <a:off x="4734174" y="5933862"/>
            <a:ext cx="812688" cy="584806"/>
          </a:xfrm>
          <a:prstGeom prst="ellipse">
            <a:avLst/>
          </a:prstGeom>
          <a:ln>
            <a:noFill/>
          </a:ln>
          <a:effectLst>
            <a:softEdge rad="112500"/>
          </a:effectLst>
        </p:spPr>
      </p:pic>
      <p:pic>
        <p:nvPicPr>
          <p:cNvPr id="41" name="Picture 2">
            <a:extLst>
              <a:ext uri="{FF2B5EF4-FFF2-40B4-BE49-F238E27FC236}">
                <a16:creationId xmlns:a16="http://schemas.microsoft.com/office/drawing/2014/main" id="{B6BE6371-9B09-48F8-9A1C-5956F67E033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0267" y="5003888"/>
            <a:ext cx="447463" cy="4440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Image 39">
            <a:extLst>
              <a:ext uri="{FF2B5EF4-FFF2-40B4-BE49-F238E27FC236}">
                <a16:creationId xmlns:a16="http://schemas.microsoft.com/office/drawing/2014/main" id="{289438B7-5230-4EF3-B60B-5919FF9E8BBB}"/>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34947" t="13531" r="44579" b="6052"/>
          <a:stretch/>
        </p:blipFill>
        <p:spPr>
          <a:xfrm>
            <a:off x="4873631" y="5048846"/>
            <a:ext cx="608676" cy="506461"/>
          </a:xfrm>
          <a:prstGeom prst="rect">
            <a:avLst/>
          </a:prstGeom>
        </p:spPr>
      </p:pic>
      <p:sp>
        <p:nvSpPr>
          <p:cNvPr id="39" name="Flèche : bas 16">
            <a:extLst>
              <a:ext uri="{FF2B5EF4-FFF2-40B4-BE49-F238E27FC236}">
                <a16:creationId xmlns:a16="http://schemas.microsoft.com/office/drawing/2014/main" id="{E7CBFEB4-2BB3-4AE8-B3FC-AD68B9FC4CC7}"/>
              </a:ext>
            </a:extLst>
          </p:cNvPr>
          <p:cNvSpPr/>
          <p:nvPr/>
        </p:nvSpPr>
        <p:spPr>
          <a:xfrm rot="10800000">
            <a:off x="4962468" y="5349125"/>
            <a:ext cx="366475" cy="760561"/>
          </a:xfrm>
          <a:custGeom>
            <a:avLst/>
            <a:gdLst>
              <a:gd name="connsiteX0" fmla="*/ 0 w 683499"/>
              <a:gd name="connsiteY0" fmla="*/ 2299870 h 2789214"/>
              <a:gd name="connsiteX1" fmla="*/ 170875 w 683499"/>
              <a:gd name="connsiteY1" fmla="*/ 2299870 h 2789214"/>
              <a:gd name="connsiteX2" fmla="*/ 170875 w 683499"/>
              <a:gd name="connsiteY2" fmla="*/ 0 h 2789214"/>
              <a:gd name="connsiteX3" fmla="*/ 512624 w 683499"/>
              <a:gd name="connsiteY3" fmla="*/ 0 h 2789214"/>
              <a:gd name="connsiteX4" fmla="*/ 512624 w 683499"/>
              <a:gd name="connsiteY4" fmla="*/ 2299870 h 2789214"/>
              <a:gd name="connsiteX5" fmla="*/ 683499 w 683499"/>
              <a:gd name="connsiteY5" fmla="*/ 2299870 h 2789214"/>
              <a:gd name="connsiteX6" fmla="*/ 341750 w 683499"/>
              <a:gd name="connsiteY6" fmla="*/ 2789214 h 2789214"/>
              <a:gd name="connsiteX7" fmla="*/ 0 w 683499"/>
              <a:gd name="connsiteY7" fmla="*/ 2299870 h 2789214"/>
              <a:gd name="connsiteX0" fmla="*/ 0 w 889402"/>
              <a:gd name="connsiteY0" fmla="*/ 2828458 h 3317802"/>
              <a:gd name="connsiteX1" fmla="*/ 170875 w 889402"/>
              <a:gd name="connsiteY1" fmla="*/ 2828458 h 3317802"/>
              <a:gd name="connsiteX2" fmla="*/ 170875 w 889402"/>
              <a:gd name="connsiteY2" fmla="*/ 528588 h 3317802"/>
              <a:gd name="connsiteX3" fmla="*/ 889402 w 889402"/>
              <a:gd name="connsiteY3" fmla="*/ 0 h 3317802"/>
              <a:gd name="connsiteX4" fmla="*/ 512624 w 889402"/>
              <a:gd name="connsiteY4" fmla="*/ 2828458 h 3317802"/>
              <a:gd name="connsiteX5" fmla="*/ 683499 w 889402"/>
              <a:gd name="connsiteY5" fmla="*/ 2828458 h 3317802"/>
              <a:gd name="connsiteX6" fmla="*/ 341750 w 889402"/>
              <a:gd name="connsiteY6" fmla="*/ 3317802 h 3317802"/>
              <a:gd name="connsiteX7" fmla="*/ 0 w 889402"/>
              <a:gd name="connsiteY7" fmla="*/ 2828458 h 3317802"/>
              <a:gd name="connsiteX0" fmla="*/ 0 w 889402"/>
              <a:gd name="connsiteY0" fmla="*/ 2828458 h 3317802"/>
              <a:gd name="connsiteX1" fmla="*/ 170875 w 889402"/>
              <a:gd name="connsiteY1" fmla="*/ 2828458 h 3317802"/>
              <a:gd name="connsiteX2" fmla="*/ 14578 w 889402"/>
              <a:gd name="connsiteY2" fmla="*/ 60197 h 3317802"/>
              <a:gd name="connsiteX3" fmla="*/ 889402 w 889402"/>
              <a:gd name="connsiteY3" fmla="*/ 0 h 3317802"/>
              <a:gd name="connsiteX4" fmla="*/ 512624 w 889402"/>
              <a:gd name="connsiteY4" fmla="*/ 2828458 h 3317802"/>
              <a:gd name="connsiteX5" fmla="*/ 683499 w 889402"/>
              <a:gd name="connsiteY5" fmla="*/ 2828458 h 3317802"/>
              <a:gd name="connsiteX6" fmla="*/ 341750 w 889402"/>
              <a:gd name="connsiteY6" fmla="*/ 3317802 h 3317802"/>
              <a:gd name="connsiteX7" fmla="*/ 0 w 889402"/>
              <a:gd name="connsiteY7" fmla="*/ 2828458 h 331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402" h="3317802">
                <a:moveTo>
                  <a:pt x="0" y="2828458"/>
                </a:moveTo>
                <a:lnTo>
                  <a:pt x="170875" y="2828458"/>
                </a:lnTo>
                <a:lnTo>
                  <a:pt x="14578" y="60197"/>
                </a:lnTo>
                <a:lnTo>
                  <a:pt x="889402" y="0"/>
                </a:lnTo>
                <a:lnTo>
                  <a:pt x="512624" y="2828458"/>
                </a:lnTo>
                <a:lnTo>
                  <a:pt x="683499" y="2828458"/>
                </a:lnTo>
                <a:lnTo>
                  <a:pt x="341750" y="3317802"/>
                </a:lnTo>
                <a:lnTo>
                  <a:pt x="0" y="2828458"/>
                </a:lnTo>
                <a:close/>
              </a:path>
            </a:pathLst>
          </a:custGeom>
          <a:solidFill>
            <a:srgbClr val="92D050">
              <a:alpha val="30000"/>
            </a:srgbClr>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1" forceAA="0" compatLnSpc="1">
            <a:prstTxWarp prst="textNoShape">
              <a:avLst/>
            </a:prstTxWarp>
            <a:noAutofit/>
          </a:bodyPr>
          <a:lstStyle/>
          <a:p>
            <a:pPr algn="ctr"/>
            <a:r>
              <a:rPr lang="fr-FR" sz="600" dirty="0"/>
              <a:t>Surface </a:t>
            </a:r>
            <a:r>
              <a:rPr lang="fr-FR" sz="600" dirty="0" err="1"/>
              <a:t>properties</a:t>
            </a:r>
            <a:endParaRPr lang="fr-FR" sz="600" dirty="0"/>
          </a:p>
        </p:txBody>
      </p:sp>
      <p:sp>
        <p:nvSpPr>
          <p:cNvPr id="111" name="Rectangle à coins arrondis 49">
            <a:extLst>
              <a:ext uri="{FF2B5EF4-FFF2-40B4-BE49-F238E27FC236}">
                <a16:creationId xmlns:a16="http://schemas.microsoft.com/office/drawing/2014/main" id="{DB7F7F80-E75A-436A-8D22-273E278BE2F5}"/>
              </a:ext>
            </a:extLst>
          </p:cNvPr>
          <p:cNvSpPr/>
          <p:nvPr/>
        </p:nvSpPr>
        <p:spPr>
          <a:xfrm>
            <a:off x="3865434" y="4202086"/>
            <a:ext cx="751133" cy="224149"/>
          </a:xfrm>
          <a:prstGeom prst="roundRect">
            <a:avLst/>
          </a:prstGeom>
          <a:solidFill>
            <a:srgbClr val="FFFF0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600" dirty="0" err="1">
                <a:solidFill>
                  <a:schemeClr val="lt1"/>
                </a:solidFill>
                <a:latin typeface="+mn-lt"/>
                <a:ea typeface="+mn-ea"/>
                <a:cs typeface="+mn-cs"/>
              </a:rPr>
              <a:t>Stochastic</a:t>
            </a:r>
            <a:r>
              <a:rPr lang="fr-FR" sz="600" dirty="0">
                <a:solidFill>
                  <a:schemeClr val="lt1"/>
                </a:solidFill>
                <a:latin typeface="+mn-lt"/>
                <a:ea typeface="+mn-ea"/>
                <a:cs typeface="+mn-cs"/>
              </a:rPr>
              <a:t> Rain </a:t>
            </a:r>
            <a:r>
              <a:rPr lang="fr-FR" sz="600" dirty="0" err="1">
                <a:solidFill>
                  <a:schemeClr val="lt1"/>
                </a:solidFill>
                <a:latin typeface="+mn-lt"/>
                <a:ea typeface="+mn-ea"/>
                <a:cs typeface="+mn-cs"/>
              </a:rPr>
              <a:t>Generator</a:t>
            </a:r>
            <a:endParaRPr lang="fr-FR" sz="600" dirty="0">
              <a:solidFill>
                <a:schemeClr val="lt1"/>
              </a:solidFill>
              <a:latin typeface="+mn-lt"/>
              <a:ea typeface="+mn-ea"/>
              <a:cs typeface="+mn-cs"/>
            </a:endParaRPr>
          </a:p>
        </p:txBody>
      </p:sp>
      <p:cxnSp>
        <p:nvCxnSpPr>
          <p:cNvPr id="64" name="Connecteur droit avec flèche 63">
            <a:extLst>
              <a:ext uri="{FF2B5EF4-FFF2-40B4-BE49-F238E27FC236}">
                <a16:creationId xmlns:a16="http://schemas.microsoft.com/office/drawing/2014/main" id="{2EB3A347-C38D-497F-990C-5F31A96B83CA}"/>
              </a:ext>
            </a:extLst>
          </p:cNvPr>
          <p:cNvCxnSpPr>
            <a:cxnSpLocks/>
            <a:stCxn id="43" idx="3"/>
            <a:endCxn id="45" idx="1"/>
          </p:cNvCxnSpPr>
          <p:nvPr/>
        </p:nvCxnSpPr>
        <p:spPr>
          <a:xfrm>
            <a:off x="4594184" y="4950712"/>
            <a:ext cx="168986" cy="0"/>
          </a:xfrm>
          <a:prstGeom prst="straightConnector1">
            <a:avLst/>
          </a:prstGeom>
          <a:ln w="19050">
            <a:solidFill>
              <a:srgbClr val="75758C"/>
            </a:solidFill>
            <a:tailEnd type="triangle"/>
          </a:ln>
        </p:spPr>
        <p:style>
          <a:lnRef idx="1">
            <a:schemeClr val="accent1"/>
          </a:lnRef>
          <a:fillRef idx="0">
            <a:schemeClr val="accent1"/>
          </a:fillRef>
          <a:effectRef idx="0">
            <a:schemeClr val="accent1"/>
          </a:effectRef>
          <a:fontRef idx="minor">
            <a:schemeClr val="tx1"/>
          </a:fontRef>
        </p:style>
      </p:cxnSp>
      <p:pic>
        <p:nvPicPr>
          <p:cNvPr id="56" name="Image 55">
            <a:extLst>
              <a:ext uri="{FF2B5EF4-FFF2-40B4-BE49-F238E27FC236}">
                <a16:creationId xmlns:a16="http://schemas.microsoft.com/office/drawing/2014/main" id="{734D1AC4-CEBC-43FD-9160-3618ABF3A91D}"/>
              </a:ext>
            </a:extLst>
          </p:cNvPr>
          <p:cNvPicPr>
            <a:picLocks noChangeAspect="1"/>
          </p:cNvPicPr>
          <p:nvPr/>
        </p:nvPicPr>
        <p:blipFill>
          <a:blip r:embed="rId12"/>
          <a:stretch>
            <a:fillRect/>
          </a:stretch>
        </p:blipFill>
        <p:spPr>
          <a:xfrm>
            <a:off x="7342971" y="5087970"/>
            <a:ext cx="877428" cy="533159"/>
          </a:xfrm>
          <a:prstGeom prst="rect">
            <a:avLst/>
          </a:prstGeom>
        </p:spPr>
      </p:pic>
      <p:sp>
        <p:nvSpPr>
          <p:cNvPr id="65" name="Rectangle à coins arrondis 22">
            <a:extLst>
              <a:ext uri="{FF2B5EF4-FFF2-40B4-BE49-F238E27FC236}">
                <a16:creationId xmlns:a16="http://schemas.microsoft.com/office/drawing/2014/main" id="{327C6787-D0AA-4CB3-B5E9-686210035767}"/>
              </a:ext>
            </a:extLst>
          </p:cNvPr>
          <p:cNvSpPr/>
          <p:nvPr/>
        </p:nvSpPr>
        <p:spPr>
          <a:xfrm>
            <a:off x="7415477" y="4827009"/>
            <a:ext cx="708596" cy="326264"/>
          </a:xfrm>
          <a:prstGeom prst="roundRect">
            <a:avLst/>
          </a:prstGeom>
          <a:solidFill>
            <a:srgbClr val="FF000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700" dirty="0">
                <a:solidFill>
                  <a:schemeClr val="lt1"/>
                </a:solidFill>
              </a:rPr>
              <a:t>Co-construction</a:t>
            </a:r>
          </a:p>
        </p:txBody>
      </p:sp>
      <p:sp>
        <p:nvSpPr>
          <p:cNvPr id="67" name="Rectangle à coins arrondis 22">
            <a:extLst>
              <a:ext uri="{FF2B5EF4-FFF2-40B4-BE49-F238E27FC236}">
                <a16:creationId xmlns:a16="http://schemas.microsoft.com/office/drawing/2014/main" id="{A5413EE5-D158-4355-881A-6A7D68027AE0}"/>
              </a:ext>
            </a:extLst>
          </p:cNvPr>
          <p:cNvSpPr/>
          <p:nvPr/>
        </p:nvSpPr>
        <p:spPr>
          <a:xfrm>
            <a:off x="6479295" y="4833347"/>
            <a:ext cx="762417" cy="312891"/>
          </a:xfrm>
          <a:prstGeom prst="roundRect">
            <a:avLst/>
          </a:prstGeom>
          <a:solidFill>
            <a:srgbClr val="FF000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700" dirty="0" err="1"/>
              <a:t>Indicators</a:t>
            </a:r>
            <a:endParaRPr lang="fr-FR" sz="700" dirty="0">
              <a:solidFill>
                <a:schemeClr val="lt1"/>
              </a:solidFill>
            </a:endParaRPr>
          </a:p>
        </p:txBody>
      </p:sp>
      <p:cxnSp>
        <p:nvCxnSpPr>
          <p:cNvPr id="68" name="Connecteur droit avec flèche 67">
            <a:extLst>
              <a:ext uri="{FF2B5EF4-FFF2-40B4-BE49-F238E27FC236}">
                <a16:creationId xmlns:a16="http://schemas.microsoft.com/office/drawing/2014/main" id="{D7F6A107-217B-46A2-B448-A07C06A95555}"/>
              </a:ext>
            </a:extLst>
          </p:cNvPr>
          <p:cNvCxnSpPr>
            <a:cxnSpLocks/>
            <a:stCxn id="65" idx="1"/>
            <a:endCxn id="67" idx="3"/>
          </p:cNvCxnSpPr>
          <p:nvPr/>
        </p:nvCxnSpPr>
        <p:spPr>
          <a:xfrm flipH="1" flipV="1">
            <a:off x="7241712" y="4989793"/>
            <a:ext cx="173765" cy="348"/>
          </a:xfrm>
          <a:prstGeom prst="straightConnector1">
            <a:avLst/>
          </a:prstGeom>
          <a:ln w="19050">
            <a:solidFill>
              <a:srgbClr val="9C546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9" name="ZoneTexte 68">
            <a:extLst>
              <a:ext uri="{FF2B5EF4-FFF2-40B4-BE49-F238E27FC236}">
                <a16:creationId xmlns:a16="http://schemas.microsoft.com/office/drawing/2014/main" id="{6F7F3097-8E8A-46E9-9FE3-930FAE75FFC7}"/>
              </a:ext>
            </a:extLst>
          </p:cNvPr>
          <p:cNvSpPr txBox="1"/>
          <p:nvPr/>
        </p:nvSpPr>
        <p:spPr>
          <a:xfrm>
            <a:off x="7367331" y="5570780"/>
            <a:ext cx="846706" cy="307777"/>
          </a:xfrm>
          <a:prstGeom prst="rect">
            <a:avLst/>
          </a:prstGeom>
          <a:noFill/>
        </p:spPr>
        <p:txBody>
          <a:bodyPr wrap="none" rtlCol="0">
            <a:spAutoFit/>
          </a:bodyPr>
          <a:lstStyle/>
          <a:p>
            <a:pPr algn="ctr"/>
            <a:r>
              <a:rPr lang="fr-FR" sz="700" dirty="0" err="1">
                <a:effectLst>
                  <a:outerShdw blurRad="38100" dist="38100" dir="2700000" algn="tl">
                    <a:srgbClr val="000000">
                      <a:alpha val="43137"/>
                    </a:srgbClr>
                  </a:outerShdw>
                </a:effectLst>
              </a:rPr>
              <a:t>Decision</a:t>
            </a:r>
            <a:r>
              <a:rPr lang="fr-FR" sz="700" dirty="0">
                <a:effectLst>
                  <a:outerShdw blurRad="38100" dist="38100" dir="2700000" algn="tl">
                    <a:srgbClr val="000000">
                      <a:alpha val="43137"/>
                    </a:srgbClr>
                  </a:outerShdw>
                </a:effectLst>
              </a:rPr>
              <a:t> </a:t>
            </a:r>
            <a:r>
              <a:rPr lang="fr-FR" sz="700" dirty="0" err="1">
                <a:effectLst>
                  <a:outerShdw blurRad="38100" dist="38100" dir="2700000" algn="tl">
                    <a:srgbClr val="000000">
                      <a:alpha val="43137"/>
                    </a:srgbClr>
                  </a:outerShdw>
                </a:effectLst>
              </a:rPr>
              <a:t>Makers</a:t>
            </a:r>
            <a:endParaRPr lang="fr-FR" sz="700" dirty="0">
              <a:effectLst>
                <a:outerShdw blurRad="38100" dist="38100" dir="2700000" algn="tl">
                  <a:srgbClr val="000000">
                    <a:alpha val="43137"/>
                  </a:srgbClr>
                </a:outerShdw>
              </a:effectLst>
            </a:endParaRPr>
          </a:p>
          <a:p>
            <a:pPr algn="ctr"/>
            <a:r>
              <a:rPr lang="fr-FR" sz="700" dirty="0" err="1">
                <a:effectLst>
                  <a:outerShdw blurRad="38100" dist="38100" dir="2700000" algn="tl">
                    <a:srgbClr val="000000">
                      <a:alpha val="43137"/>
                    </a:srgbClr>
                  </a:outerShdw>
                </a:effectLst>
              </a:rPr>
              <a:t>Engineers</a:t>
            </a:r>
            <a:endParaRPr lang="fr-FR" sz="700" dirty="0">
              <a:effectLst>
                <a:outerShdw blurRad="38100" dist="38100" dir="2700000" algn="tl">
                  <a:srgbClr val="000000">
                    <a:alpha val="43137"/>
                  </a:srgbClr>
                </a:outerShdw>
              </a:effectLst>
            </a:endParaRPr>
          </a:p>
        </p:txBody>
      </p:sp>
      <p:sp>
        <p:nvSpPr>
          <p:cNvPr id="70" name="ZoneTexte 69">
            <a:extLst>
              <a:ext uri="{FF2B5EF4-FFF2-40B4-BE49-F238E27FC236}">
                <a16:creationId xmlns:a16="http://schemas.microsoft.com/office/drawing/2014/main" id="{F6F862CF-7B75-4003-9E2D-18B5965E8489}"/>
              </a:ext>
            </a:extLst>
          </p:cNvPr>
          <p:cNvSpPr txBox="1"/>
          <p:nvPr/>
        </p:nvSpPr>
        <p:spPr>
          <a:xfrm>
            <a:off x="6661355" y="5573079"/>
            <a:ext cx="461985" cy="415498"/>
          </a:xfrm>
          <a:prstGeom prst="rect">
            <a:avLst/>
          </a:prstGeom>
          <a:noFill/>
        </p:spPr>
        <p:txBody>
          <a:bodyPr wrap="none" rtlCol="0">
            <a:spAutoFit/>
          </a:bodyPr>
          <a:lstStyle/>
          <a:p>
            <a:pPr algn="ctr"/>
            <a:r>
              <a:rPr lang="fr-FR" sz="700" dirty="0" err="1">
                <a:effectLst>
                  <a:outerShdw blurRad="38100" dist="38100" dir="2700000" algn="tl">
                    <a:srgbClr val="000000">
                      <a:alpha val="43137"/>
                    </a:srgbClr>
                  </a:outerShdw>
                </a:effectLst>
              </a:rPr>
              <a:t>Useful</a:t>
            </a:r>
            <a:endParaRPr lang="fr-FR" sz="700" dirty="0">
              <a:effectLst>
                <a:outerShdw blurRad="38100" dist="38100" dir="2700000" algn="tl">
                  <a:srgbClr val="000000">
                    <a:alpha val="43137"/>
                  </a:srgbClr>
                </a:outerShdw>
              </a:effectLst>
            </a:endParaRPr>
          </a:p>
          <a:p>
            <a:pPr algn="ctr"/>
            <a:r>
              <a:rPr lang="fr-FR" sz="700" dirty="0">
                <a:effectLst>
                  <a:outerShdw blurRad="38100" dist="38100" dir="2700000" algn="tl">
                    <a:srgbClr val="000000">
                      <a:alpha val="43137"/>
                    </a:srgbClr>
                  </a:outerShdw>
                </a:effectLst>
              </a:rPr>
              <a:t>Usable</a:t>
            </a:r>
          </a:p>
          <a:p>
            <a:pPr algn="ctr"/>
            <a:r>
              <a:rPr lang="fr-FR" sz="700" dirty="0" err="1">
                <a:effectLst>
                  <a:outerShdw blurRad="38100" dist="38100" dir="2700000" algn="tl">
                    <a:srgbClr val="000000">
                      <a:alpha val="43137"/>
                    </a:srgbClr>
                  </a:outerShdw>
                </a:effectLst>
              </a:rPr>
              <a:t>Used</a:t>
            </a:r>
            <a:endParaRPr lang="fr-FR" sz="700" dirty="0">
              <a:effectLst>
                <a:outerShdw blurRad="38100" dist="38100" dir="2700000" algn="tl">
                  <a:srgbClr val="000000">
                    <a:alpha val="43137"/>
                  </a:srgbClr>
                </a:outerShdw>
              </a:effectLst>
            </a:endParaRPr>
          </a:p>
        </p:txBody>
      </p:sp>
      <p:pic>
        <p:nvPicPr>
          <p:cNvPr id="71" name="Image 70">
            <a:extLst>
              <a:ext uri="{FF2B5EF4-FFF2-40B4-BE49-F238E27FC236}">
                <a16:creationId xmlns:a16="http://schemas.microsoft.com/office/drawing/2014/main" id="{91B417E2-C6EA-4703-97FA-5B2A184320F2}"/>
              </a:ext>
            </a:extLst>
          </p:cNvPr>
          <p:cNvPicPr>
            <a:picLocks noChangeAspect="1"/>
          </p:cNvPicPr>
          <p:nvPr/>
        </p:nvPicPr>
        <p:blipFill>
          <a:blip r:embed="rId13"/>
          <a:stretch>
            <a:fillRect/>
          </a:stretch>
        </p:blipFill>
        <p:spPr>
          <a:xfrm>
            <a:off x="6592339" y="5126806"/>
            <a:ext cx="600019" cy="489335"/>
          </a:xfrm>
          <a:prstGeom prst="rect">
            <a:avLst/>
          </a:prstGeom>
        </p:spPr>
      </p:pic>
      <p:sp>
        <p:nvSpPr>
          <p:cNvPr id="72" name="ZoneTexte 71">
            <a:extLst>
              <a:ext uri="{FF2B5EF4-FFF2-40B4-BE49-F238E27FC236}">
                <a16:creationId xmlns:a16="http://schemas.microsoft.com/office/drawing/2014/main" id="{C3E9B6AE-9F7D-4AB2-AF0C-3127EB42B780}"/>
              </a:ext>
            </a:extLst>
          </p:cNvPr>
          <p:cNvSpPr txBox="1"/>
          <p:nvPr/>
        </p:nvSpPr>
        <p:spPr>
          <a:xfrm rot="1504512">
            <a:off x="4944293" y="4231758"/>
            <a:ext cx="872355" cy="246221"/>
          </a:xfrm>
          <a:prstGeom prst="rect">
            <a:avLst/>
          </a:prstGeom>
          <a:noFill/>
        </p:spPr>
        <p:txBody>
          <a:bodyPr wrap="none" rtlCol="0">
            <a:spAutoFit/>
          </a:bodyPr>
          <a:lstStyle/>
          <a:p>
            <a:r>
              <a:rPr lang="fr-FR" sz="1000" dirty="0"/>
              <a:t>Top – Down</a:t>
            </a:r>
          </a:p>
        </p:txBody>
      </p:sp>
      <p:sp>
        <p:nvSpPr>
          <p:cNvPr id="73" name="ZoneTexte 72">
            <a:extLst>
              <a:ext uri="{FF2B5EF4-FFF2-40B4-BE49-F238E27FC236}">
                <a16:creationId xmlns:a16="http://schemas.microsoft.com/office/drawing/2014/main" id="{52CE609E-88ED-48AB-9E0A-EEB66668E4BC}"/>
              </a:ext>
            </a:extLst>
          </p:cNvPr>
          <p:cNvSpPr txBox="1"/>
          <p:nvPr/>
        </p:nvSpPr>
        <p:spPr>
          <a:xfrm rot="20325783">
            <a:off x="7396598" y="4391118"/>
            <a:ext cx="795411" cy="246221"/>
          </a:xfrm>
          <a:prstGeom prst="rect">
            <a:avLst/>
          </a:prstGeom>
          <a:noFill/>
        </p:spPr>
        <p:txBody>
          <a:bodyPr wrap="none" rtlCol="0">
            <a:spAutoFit/>
          </a:bodyPr>
          <a:lstStyle/>
          <a:p>
            <a:r>
              <a:rPr lang="fr-FR" sz="1000" dirty="0">
                <a:sym typeface="Wingdings" panose="05000000000000000000" pitchFamily="2" charset="2"/>
              </a:rPr>
              <a:t>B</a:t>
            </a:r>
            <a:r>
              <a:rPr lang="fr-FR" sz="1000" dirty="0"/>
              <a:t>ottom-Up</a:t>
            </a:r>
          </a:p>
        </p:txBody>
      </p:sp>
      <p:sp>
        <p:nvSpPr>
          <p:cNvPr id="74" name="Forme libre : forme 73">
            <a:extLst>
              <a:ext uri="{FF2B5EF4-FFF2-40B4-BE49-F238E27FC236}">
                <a16:creationId xmlns:a16="http://schemas.microsoft.com/office/drawing/2014/main" id="{977EBCF8-A9E0-4DC3-AB92-9C71F894B087}"/>
              </a:ext>
            </a:extLst>
          </p:cNvPr>
          <p:cNvSpPr/>
          <p:nvPr/>
        </p:nvSpPr>
        <p:spPr>
          <a:xfrm>
            <a:off x="3929779" y="3593513"/>
            <a:ext cx="2537114" cy="1254206"/>
          </a:xfrm>
          <a:custGeom>
            <a:avLst/>
            <a:gdLst>
              <a:gd name="connsiteX0" fmla="*/ 0 w 3251200"/>
              <a:gd name="connsiteY0" fmla="*/ 0 h 1869440"/>
              <a:gd name="connsiteX1" fmla="*/ 1137920 w 3251200"/>
              <a:gd name="connsiteY1" fmla="*/ 1198880 h 1869440"/>
              <a:gd name="connsiteX2" fmla="*/ 3251200 w 3251200"/>
              <a:gd name="connsiteY2" fmla="*/ 1869440 h 1869440"/>
              <a:gd name="connsiteX0" fmla="*/ 0 w 3251200"/>
              <a:gd name="connsiteY0" fmla="*/ 0 h 1869440"/>
              <a:gd name="connsiteX1" fmla="*/ 1233312 w 3251200"/>
              <a:gd name="connsiteY1" fmla="*/ 1071383 h 1869440"/>
              <a:gd name="connsiteX2" fmla="*/ 3251200 w 3251200"/>
              <a:gd name="connsiteY2" fmla="*/ 1869440 h 1869440"/>
              <a:gd name="connsiteX0" fmla="*/ 0 w 3251200"/>
              <a:gd name="connsiteY0" fmla="*/ 0 h 1869440"/>
              <a:gd name="connsiteX1" fmla="*/ 1233312 w 3251200"/>
              <a:gd name="connsiteY1" fmla="*/ 1071383 h 1869440"/>
              <a:gd name="connsiteX2" fmla="*/ 3251200 w 3251200"/>
              <a:gd name="connsiteY2" fmla="*/ 1869440 h 1869440"/>
              <a:gd name="connsiteX0" fmla="*/ 0 w 3493349"/>
              <a:gd name="connsiteY0" fmla="*/ 0 h 1861471"/>
              <a:gd name="connsiteX1" fmla="*/ 1475461 w 3493349"/>
              <a:gd name="connsiteY1" fmla="*/ 1063414 h 1861471"/>
              <a:gd name="connsiteX2" fmla="*/ 3493349 w 3493349"/>
              <a:gd name="connsiteY2" fmla="*/ 1861471 h 1861471"/>
              <a:gd name="connsiteX0" fmla="*/ 0 w 3530038"/>
              <a:gd name="connsiteY0" fmla="*/ 0 h 1933188"/>
              <a:gd name="connsiteX1" fmla="*/ 1475461 w 3530038"/>
              <a:gd name="connsiteY1" fmla="*/ 1063414 h 1933188"/>
              <a:gd name="connsiteX2" fmla="*/ 3530038 w 3530038"/>
              <a:gd name="connsiteY2" fmla="*/ 1933188 h 1933188"/>
            </a:gdLst>
            <a:ahLst/>
            <a:cxnLst>
              <a:cxn ang="0">
                <a:pos x="connsiteX0" y="connsiteY0"/>
              </a:cxn>
              <a:cxn ang="0">
                <a:pos x="connsiteX1" y="connsiteY1"/>
              </a:cxn>
              <a:cxn ang="0">
                <a:pos x="connsiteX2" y="connsiteY2"/>
              </a:cxn>
            </a:cxnLst>
            <a:rect l="l" t="t" r="r" b="b"/>
            <a:pathLst>
              <a:path w="3530038" h="1933188">
                <a:moveTo>
                  <a:pt x="0" y="0"/>
                </a:moveTo>
                <a:cubicBezTo>
                  <a:pt x="437445" y="443653"/>
                  <a:pt x="887121" y="741216"/>
                  <a:pt x="1475461" y="1063414"/>
                </a:cubicBezTo>
                <a:cubicBezTo>
                  <a:pt x="2063801" y="1385612"/>
                  <a:pt x="2744331" y="1753694"/>
                  <a:pt x="3530038" y="1933188"/>
                </a:cubicBezTo>
              </a:path>
            </a:pathLst>
          </a:custGeom>
          <a:ln w="19050">
            <a:solidFill>
              <a:srgbClr val="9C546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800"/>
          </a:p>
        </p:txBody>
      </p:sp>
      <p:sp>
        <p:nvSpPr>
          <p:cNvPr id="77" name="Forme libre : forme 76">
            <a:extLst>
              <a:ext uri="{FF2B5EF4-FFF2-40B4-BE49-F238E27FC236}">
                <a16:creationId xmlns:a16="http://schemas.microsoft.com/office/drawing/2014/main" id="{2F0C46A5-27C7-4981-989D-3D23EFB6E6B1}"/>
              </a:ext>
            </a:extLst>
          </p:cNvPr>
          <p:cNvSpPr/>
          <p:nvPr/>
        </p:nvSpPr>
        <p:spPr>
          <a:xfrm rot="1274922" flipH="1">
            <a:off x="7389353" y="4007391"/>
            <a:ext cx="1070324" cy="1040048"/>
          </a:xfrm>
          <a:custGeom>
            <a:avLst/>
            <a:gdLst>
              <a:gd name="connsiteX0" fmla="*/ 0 w 3251200"/>
              <a:gd name="connsiteY0" fmla="*/ 0 h 1869440"/>
              <a:gd name="connsiteX1" fmla="*/ 1137920 w 3251200"/>
              <a:gd name="connsiteY1" fmla="*/ 1198880 h 1869440"/>
              <a:gd name="connsiteX2" fmla="*/ 3251200 w 3251200"/>
              <a:gd name="connsiteY2" fmla="*/ 1869440 h 1869440"/>
              <a:gd name="connsiteX0" fmla="*/ 0 w 3251200"/>
              <a:gd name="connsiteY0" fmla="*/ 0 h 1869440"/>
              <a:gd name="connsiteX1" fmla="*/ 1233312 w 3251200"/>
              <a:gd name="connsiteY1" fmla="*/ 1071383 h 1869440"/>
              <a:gd name="connsiteX2" fmla="*/ 3251200 w 3251200"/>
              <a:gd name="connsiteY2" fmla="*/ 1869440 h 1869440"/>
              <a:gd name="connsiteX0" fmla="*/ 0 w 3251200"/>
              <a:gd name="connsiteY0" fmla="*/ 0 h 1869440"/>
              <a:gd name="connsiteX1" fmla="*/ 1233312 w 3251200"/>
              <a:gd name="connsiteY1" fmla="*/ 1071383 h 1869440"/>
              <a:gd name="connsiteX2" fmla="*/ 3251200 w 3251200"/>
              <a:gd name="connsiteY2" fmla="*/ 1869440 h 1869440"/>
              <a:gd name="connsiteX0" fmla="*/ 0 w 3493349"/>
              <a:gd name="connsiteY0" fmla="*/ 0 h 1861471"/>
              <a:gd name="connsiteX1" fmla="*/ 1475461 w 3493349"/>
              <a:gd name="connsiteY1" fmla="*/ 1063414 h 1861471"/>
              <a:gd name="connsiteX2" fmla="*/ 3493349 w 3493349"/>
              <a:gd name="connsiteY2" fmla="*/ 1861471 h 1861471"/>
              <a:gd name="connsiteX0" fmla="*/ 0 w 3530038"/>
              <a:gd name="connsiteY0" fmla="*/ 0 h 1933188"/>
              <a:gd name="connsiteX1" fmla="*/ 1475461 w 3530038"/>
              <a:gd name="connsiteY1" fmla="*/ 1063414 h 1933188"/>
              <a:gd name="connsiteX2" fmla="*/ 3530038 w 3530038"/>
              <a:gd name="connsiteY2" fmla="*/ 1933188 h 1933188"/>
            </a:gdLst>
            <a:ahLst/>
            <a:cxnLst>
              <a:cxn ang="0">
                <a:pos x="connsiteX0" y="connsiteY0"/>
              </a:cxn>
              <a:cxn ang="0">
                <a:pos x="connsiteX1" y="connsiteY1"/>
              </a:cxn>
              <a:cxn ang="0">
                <a:pos x="connsiteX2" y="connsiteY2"/>
              </a:cxn>
            </a:cxnLst>
            <a:rect l="l" t="t" r="r" b="b"/>
            <a:pathLst>
              <a:path w="3530038" h="1933188">
                <a:moveTo>
                  <a:pt x="0" y="0"/>
                </a:moveTo>
                <a:cubicBezTo>
                  <a:pt x="437445" y="443653"/>
                  <a:pt x="887121" y="741216"/>
                  <a:pt x="1475461" y="1063414"/>
                </a:cubicBezTo>
                <a:cubicBezTo>
                  <a:pt x="2063801" y="1385612"/>
                  <a:pt x="2744331" y="1753694"/>
                  <a:pt x="3530038" y="1933188"/>
                </a:cubicBezTo>
              </a:path>
            </a:pathLst>
          </a:custGeom>
          <a:ln w="19050">
            <a:solidFill>
              <a:srgbClr val="9C546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800"/>
          </a:p>
        </p:txBody>
      </p:sp>
      <p:cxnSp>
        <p:nvCxnSpPr>
          <p:cNvPr id="78" name="Connecteur droit avec flèche 77">
            <a:extLst>
              <a:ext uri="{FF2B5EF4-FFF2-40B4-BE49-F238E27FC236}">
                <a16:creationId xmlns:a16="http://schemas.microsoft.com/office/drawing/2014/main" id="{D9B4DE86-7C12-44AC-943C-BEB4439D0728}"/>
              </a:ext>
            </a:extLst>
          </p:cNvPr>
          <p:cNvCxnSpPr>
            <a:cxnSpLocks/>
            <a:stCxn id="60" idx="2"/>
            <a:endCxn id="65" idx="3"/>
          </p:cNvCxnSpPr>
          <p:nvPr/>
        </p:nvCxnSpPr>
        <p:spPr>
          <a:xfrm flipH="1" flipV="1">
            <a:off x="8124073" y="4990141"/>
            <a:ext cx="131915" cy="6972"/>
          </a:xfrm>
          <a:prstGeom prst="straightConnector1">
            <a:avLst/>
          </a:prstGeom>
          <a:ln w="19050">
            <a:solidFill>
              <a:srgbClr val="9C546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5" name="Image 54">
            <a:extLst>
              <a:ext uri="{FF2B5EF4-FFF2-40B4-BE49-F238E27FC236}">
                <a16:creationId xmlns:a16="http://schemas.microsoft.com/office/drawing/2014/main" id="{30B54A4B-380D-4E38-A7EE-09172278FEE8}"/>
              </a:ext>
            </a:extLst>
          </p:cNvPr>
          <p:cNvPicPr>
            <a:picLocks noChangeAspect="1"/>
          </p:cNvPicPr>
          <p:nvPr/>
        </p:nvPicPr>
        <p:blipFill rotWithShape="1">
          <a:blip r:embed="rId14"/>
          <a:srcRect l="32957" t="28594" r="22980" b="10448"/>
          <a:stretch/>
        </p:blipFill>
        <p:spPr>
          <a:xfrm rot="279867">
            <a:off x="4954015" y="2095289"/>
            <a:ext cx="3231468" cy="2018948"/>
          </a:xfrm>
          <a:prstGeom prst="rect">
            <a:avLst/>
          </a:prstGeom>
        </p:spPr>
      </p:pic>
      <p:grpSp>
        <p:nvGrpSpPr>
          <p:cNvPr id="75" name="Group 13">
            <a:extLst>
              <a:ext uri="{FF2B5EF4-FFF2-40B4-BE49-F238E27FC236}">
                <a16:creationId xmlns:a16="http://schemas.microsoft.com/office/drawing/2014/main" id="{5334E216-3B9E-4E30-AFA0-0EE0599DB0FA}"/>
              </a:ext>
            </a:extLst>
          </p:cNvPr>
          <p:cNvGrpSpPr>
            <a:grpSpLocks noChangeAspect="1"/>
          </p:cNvGrpSpPr>
          <p:nvPr/>
        </p:nvGrpSpPr>
        <p:grpSpPr bwMode="auto">
          <a:xfrm>
            <a:off x="9392041" y="811043"/>
            <a:ext cx="2282814" cy="1844925"/>
            <a:chOff x="3452" y="1376"/>
            <a:chExt cx="1761" cy="1423"/>
          </a:xfrm>
        </p:grpSpPr>
        <p:pic>
          <p:nvPicPr>
            <p:cNvPr id="76" name="Picture 14">
              <a:extLst>
                <a:ext uri="{FF2B5EF4-FFF2-40B4-BE49-F238E27FC236}">
                  <a16:creationId xmlns:a16="http://schemas.microsoft.com/office/drawing/2014/main" id="{1ED3A0FF-177A-4807-A2C9-2DFD3E69E57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15443" t="34407" r="74637" b="41826"/>
            <a:stretch>
              <a:fillRect/>
            </a:stretch>
          </p:blipFill>
          <p:spPr bwMode="auto">
            <a:xfrm>
              <a:off x="3452" y="1379"/>
              <a:ext cx="1761" cy="1420"/>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15">
              <a:extLst>
                <a:ext uri="{FF2B5EF4-FFF2-40B4-BE49-F238E27FC236}">
                  <a16:creationId xmlns:a16="http://schemas.microsoft.com/office/drawing/2014/main" id="{65006799-60F6-48B9-8314-31A1F3BA0AF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7709" t="76413" r="89177" b="19841"/>
            <a:stretch>
              <a:fillRect/>
            </a:stretch>
          </p:blipFill>
          <p:spPr bwMode="auto">
            <a:xfrm>
              <a:off x="3452" y="1376"/>
              <a:ext cx="553"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Rectangle 16">
              <a:extLst>
                <a:ext uri="{FF2B5EF4-FFF2-40B4-BE49-F238E27FC236}">
                  <a16:creationId xmlns:a16="http://schemas.microsoft.com/office/drawing/2014/main" id="{B3AFD468-7F3F-47B6-A86A-828D5BF017D3}"/>
                </a:ext>
              </a:extLst>
            </p:cNvPr>
            <p:cNvSpPr>
              <a:spLocks noChangeAspect="1" noChangeArrowheads="1"/>
            </p:cNvSpPr>
            <p:nvPr/>
          </p:nvSpPr>
          <p:spPr bwMode="auto">
            <a:xfrm>
              <a:off x="3636" y="1644"/>
              <a:ext cx="1450" cy="106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81" name="Group 17">
            <a:extLst>
              <a:ext uri="{FF2B5EF4-FFF2-40B4-BE49-F238E27FC236}">
                <a16:creationId xmlns:a16="http://schemas.microsoft.com/office/drawing/2014/main" id="{E0269637-B228-49C9-BFA9-076EDAA71297}"/>
              </a:ext>
            </a:extLst>
          </p:cNvPr>
          <p:cNvGrpSpPr>
            <a:grpSpLocks noChangeAspect="1"/>
          </p:cNvGrpSpPr>
          <p:nvPr/>
        </p:nvGrpSpPr>
        <p:grpSpPr bwMode="auto">
          <a:xfrm>
            <a:off x="9422529" y="2720760"/>
            <a:ext cx="2254357" cy="2049718"/>
            <a:chOff x="3799" y="2862"/>
            <a:chExt cx="1677" cy="1525"/>
          </a:xfrm>
        </p:grpSpPr>
        <p:pic>
          <p:nvPicPr>
            <p:cNvPr id="82" name="Picture 18">
              <a:extLst>
                <a:ext uri="{FF2B5EF4-FFF2-40B4-BE49-F238E27FC236}">
                  <a16:creationId xmlns:a16="http://schemas.microsoft.com/office/drawing/2014/main" id="{582DDF9B-DC44-432A-89D5-2374C0840B6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6422" t="34810" r="74263" b="39999"/>
            <a:stretch>
              <a:fillRect/>
            </a:stretch>
          </p:blipFill>
          <p:spPr bwMode="auto">
            <a:xfrm>
              <a:off x="3799" y="2862"/>
              <a:ext cx="1677" cy="1525"/>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 name="Freeform 19">
              <a:extLst>
                <a:ext uri="{FF2B5EF4-FFF2-40B4-BE49-F238E27FC236}">
                  <a16:creationId xmlns:a16="http://schemas.microsoft.com/office/drawing/2014/main" id="{C9E5BC94-689C-40AE-87AE-55D3BC7DD1FA}"/>
                </a:ext>
              </a:extLst>
            </p:cNvPr>
            <p:cNvSpPr>
              <a:spLocks noChangeAspect="1"/>
            </p:cNvSpPr>
            <p:nvPr/>
          </p:nvSpPr>
          <p:spPr bwMode="auto">
            <a:xfrm>
              <a:off x="3909" y="3018"/>
              <a:ext cx="1371" cy="1293"/>
            </a:xfrm>
            <a:custGeom>
              <a:avLst/>
              <a:gdLst>
                <a:gd name="T0" fmla="*/ 153 w 1371"/>
                <a:gd name="T1" fmla="*/ 216 h 1293"/>
                <a:gd name="T2" fmla="*/ 231 w 1371"/>
                <a:gd name="T3" fmla="*/ 159 h 1293"/>
                <a:gd name="T4" fmla="*/ 327 w 1371"/>
                <a:gd name="T5" fmla="*/ 117 h 1293"/>
                <a:gd name="T6" fmla="*/ 390 w 1371"/>
                <a:gd name="T7" fmla="*/ 126 h 1293"/>
                <a:gd name="T8" fmla="*/ 444 w 1371"/>
                <a:gd name="T9" fmla="*/ 66 h 1293"/>
                <a:gd name="T10" fmla="*/ 528 w 1371"/>
                <a:gd name="T11" fmla="*/ 48 h 1293"/>
                <a:gd name="T12" fmla="*/ 612 w 1371"/>
                <a:gd name="T13" fmla="*/ 93 h 1293"/>
                <a:gd name="T14" fmla="*/ 666 w 1371"/>
                <a:gd name="T15" fmla="*/ 111 h 1293"/>
                <a:gd name="T16" fmla="*/ 756 w 1371"/>
                <a:gd name="T17" fmla="*/ 102 h 1293"/>
                <a:gd name="T18" fmla="*/ 825 w 1371"/>
                <a:gd name="T19" fmla="*/ 39 h 1293"/>
                <a:gd name="T20" fmla="*/ 915 w 1371"/>
                <a:gd name="T21" fmla="*/ 60 h 1293"/>
                <a:gd name="T22" fmla="*/ 960 w 1371"/>
                <a:gd name="T23" fmla="*/ 39 h 1293"/>
                <a:gd name="T24" fmla="*/ 1011 w 1371"/>
                <a:gd name="T25" fmla="*/ 42 h 1293"/>
                <a:gd name="T26" fmla="*/ 1068 w 1371"/>
                <a:gd name="T27" fmla="*/ 12 h 1293"/>
                <a:gd name="T28" fmla="*/ 1143 w 1371"/>
                <a:gd name="T29" fmla="*/ 33 h 1293"/>
                <a:gd name="T30" fmla="*/ 1179 w 1371"/>
                <a:gd name="T31" fmla="*/ 45 h 1293"/>
                <a:gd name="T32" fmla="*/ 1182 w 1371"/>
                <a:gd name="T33" fmla="*/ 126 h 1293"/>
                <a:gd name="T34" fmla="*/ 1308 w 1371"/>
                <a:gd name="T35" fmla="*/ 168 h 1293"/>
                <a:gd name="T36" fmla="*/ 1371 w 1371"/>
                <a:gd name="T37" fmla="*/ 216 h 1293"/>
                <a:gd name="T38" fmla="*/ 1341 w 1371"/>
                <a:gd name="T39" fmla="*/ 318 h 1293"/>
                <a:gd name="T40" fmla="*/ 1290 w 1371"/>
                <a:gd name="T41" fmla="*/ 393 h 1293"/>
                <a:gd name="T42" fmla="*/ 1275 w 1371"/>
                <a:gd name="T43" fmla="*/ 480 h 1293"/>
                <a:gd name="T44" fmla="*/ 1266 w 1371"/>
                <a:gd name="T45" fmla="*/ 558 h 1293"/>
                <a:gd name="T46" fmla="*/ 1281 w 1371"/>
                <a:gd name="T47" fmla="*/ 630 h 1293"/>
                <a:gd name="T48" fmla="*/ 1254 w 1371"/>
                <a:gd name="T49" fmla="*/ 705 h 1293"/>
                <a:gd name="T50" fmla="*/ 1167 w 1371"/>
                <a:gd name="T51" fmla="*/ 750 h 1293"/>
                <a:gd name="T52" fmla="*/ 1194 w 1371"/>
                <a:gd name="T53" fmla="*/ 837 h 1293"/>
                <a:gd name="T54" fmla="*/ 1149 w 1371"/>
                <a:gd name="T55" fmla="*/ 948 h 1293"/>
                <a:gd name="T56" fmla="*/ 1116 w 1371"/>
                <a:gd name="T57" fmla="*/ 1023 h 1293"/>
                <a:gd name="T58" fmla="*/ 1098 w 1371"/>
                <a:gd name="T59" fmla="*/ 1140 h 1293"/>
                <a:gd name="T60" fmla="*/ 1005 w 1371"/>
                <a:gd name="T61" fmla="*/ 1173 h 1293"/>
                <a:gd name="T62" fmla="*/ 945 w 1371"/>
                <a:gd name="T63" fmla="*/ 1209 h 1293"/>
                <a:gd name="T64" fmla="*/ 870 w 1371"/>
                <a:gd name="T65" fmla="*/ 1242 h 1293"/>
                <a:gd name="T66" fmla="*/ 798 w 1371"/>
                <a:gd name="T67" fmla="*/ 1242 h 1293"/>
                <a:gd name="T68" fmla="*/ 711 w 1371"/>
                <a:gd name="T69" fmla="*/ 1227 h 1293"/>
                <a:gd name="T70" fmla="*/ 654 w 1371"/>
                <a:gd name="T71" fmla="*/ 1278 h 1293"/>
                <a:gd name="T72" fmla="*/ 567 w 1371"/>
                <a:gd name="T73" fmla="*/ 1248 h 1293"/>
                <a:gd name="T74" fmla="*/ 501 w 1371"/>
                <a:gd name="T75" fmla="*/ 1269 h 1293"/>
                <a:gd name="T76" fmla="*/ 432 w 1371"/>
                <a:gd name="T77" fmla="*/ 1290 h 1293"/>
                <a:gd name="T78" fmla="*/ 333 w 1371"/>
                <a:gd name="T79" fmla="*/ 1278 h 1293"/>
                <a:gd name="T80" fmla="*/ 270 w 1371"/>
                <a:gd name="T81" fmla="*/ 1272 h 1293"/>
                <a:gd name="T82" fmla="*/ 207 w 1371"/>
                <a:gd name="T83" fmla="*/ 1242 h 1293"/>
                <a:gd name="T84" fmla="*/ 135 w 1371"/>
                <a:gd name="T85" fmla="*/ 1188 h 1293"/>
                <a:gd name="T86" fmla="*/ 129 w 1371"/>
                <a:gd name="T87" fmla="*/ 1128 h 1293"/>
                <a:gd name="T88" fmla="*/ 87 w 1371"/>
                <a:gd name="T89" fmla="*/ 1080 h 1293"/>
                <a:gd name="T90" fmla="*/ 18 w 1371"/>
                <a:gd name="T91" fmla="*/ 1029 h 1293"/>
                <a:gd name="T92" fmla="*/ 3 w 1371"/>
                <a:gd name="T93" fmla="*/ 942 h 1293"/>
                <a:gd name="T94" fmla="*/ 33 w 1371"/>
                <a:gd name="T95" fmla="*/ 849 h 1293"/>
                <a:gd name="T96" fmla="*/ 45 w 1371"/>
                <a:gd name="T97" fmla="*/ 741 h 1293"/>
                <a:gd name="T98" fmla="*/ 69 w 1371"/>
                <a:gd name="T99" fmla="*/ 678 h 1293"/>
                <a:gd name="T100" fmla="*/ 84 w 1371"/>
                <a:gd name="T101" fmla="*/ 594 h 1293"/>
                <a:gd name="T102" fmla="*/ 81 w 1371"/>
                <a:gd name="T103" fmla="*/ 477 h 1293"/>
                <a:gd name="T104" fmla="*/ 57 w 1371"/>
                <a:gd name="T105" fmla="*/ 384 h 1293"/>
                <a:gd name="T106" fmla="*/ 69 w 1371"/>
                <a:gd name="T107" fmla="*/ 321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1" h="1293">
                  <a:moveTo>
                    <a:pt x="126" y="279"/>
                  </a:moveTo>
                  <a:lnTo>
                    <a:pt x="147" y="246"/>
                  </a:lnTo>
                  <a:lnTo>
                    <a:pt x="153" y="216"/>
                  </a:lnTo>
                  <a:lnTo>
                    <a:pt x="183" y="198"/>
                  </a:lnTo>
                  <a:lnTo>
                    <a:pt x="207" y="156"/>
                  </a:lnTo>
                  <a:lnTo>
                    <a:pt x="231" y="159"/>
                  </a:lnTo>
                  <a:lnTo>
                    <a:pt x="267" y="153"/>
                  </a:lnTo>
                  <a:lnTo>
                    <a:pt x="288" y="159"/>
                  </a:lnTo>
                  <a:lnTo>
                    <a:pt x="327" y="117"/>
                  </a:lnTo>
                  <a:lnTo>
                    <a:pt x="351" y="87"/>
                  </a:lnTo>
                  <a:lnTo>
                    <a:pt x="372" y="111"/>
                  </a:lnTo>
                  <a:lnTo>
                    <a:pt x="390" y="126"/>
                  </a:lnTo>
                  <a:lnTo>
                    <a:pt x="417" y="114"/>
                  </a:lnTo>
                  <a:lnTo>
                    <a:pt x="426" y="72"/>
                  </a:lnTo>
                  <a:lnTo>
                    <a:pt x="444" y="66"/>
                  </a:lnTo>
                  <a:lnTo>
                    <a:pt x="480" y="60"/>
                  </a:lnTo>
                  <a:lnTo>
                    <a:pt x="498" y="45"/>
                  </a:lnTo>
                  <a:lnTo>
                    <a:pt x="528" y="48"/>
                  </a:lnTo>
                  <a:lnTo>
                    <a:pt x="561" y="60"/>
                  </a:lnTo>
                  <a:lnTo>
                    <a:pt x="597" y="81"/>
                  </a:lnTo>
                  <a:lnTo>
                    <a:pt x="612" y="93"/>
                  </a:lnTo>
                  <a:lnTo>
                    <a:pt x="618" y="123"/>
                  </a:lnTo>
                  <a:lnTo>
                    <a:pt x="645" y="111"/>
                  </a:lnTo>
                  <a:lnTo>
                    <a:pt x="666" y="111"/>
                  </a:lnTo>
                  <a:lnTo>
                    <a:pt x="708" y="120"/>
                  </a:lnTo>
                  <a:lnTo>
                    <a:pt x="732" y="99"/>
                  </a:lnTo>
                  <a:lnTo>
                    <a:pt x="756" y="102"/>
                  </a:lnTo>
                  <a:lnTo>
                    <a:pt x="789" y="75"/>
                  </a:lnTo>
                  <a:lnTo>
                    <a:pt x="798" y="30"/>
                  </a:lnTo>
                  <a:lnTo>
                    <a:pt x="825" y="39"/>
                  </a:lnTo>
                  <a:lnTo>
                    <a:pt x="852" y="51"/>
                  </a:lnTo>
                  <a:lnTo>
                    <a:pt x="879" y="60"/>
                  </a:lnTo>
                  <a:lnTo>
                    <a:pt x="915" y="60"/>
                  </a:lnTo>
                  <a:lnTo>
                    <a:pt x="933" y="57"/>
                  </a:lnTo>
                  <a:lnTo>
                    <a:pt x="936" y="39"/>
                  </a:lnTo>
                  <a:lnTo>
                    <a:pt x="960" y="39"/>
                  </a:lnTo>
                  <a:lnTo>
                    <a:pt x="972" y="18"/>
                  </a:lnTo>
                  <a:lnTo>
                    <a:pt x="990" y="21"/>
                  </a:lnTo>
                  <a:lnTo>
                    <a:pt x="1011" y="42"/>
                  </a:lnTo>
                  <a:lnTo>
                    <a:pt x="1029" y="45"/>
                  </a:lnTo>
                  <a:lnTo>
                    <a:pt x="1047" y="36"/>
                  </a:lnTo>
                  <a:lnTo>
                    <a:pt x="1068" y="12"/>
                  </a:lnTo>
                  <a:lnTo>
                    <a:pt x="1092" y="0"/>
                  </a:lnTo>
                  <a:lnTo>
                    <a:pt x="1116" y="6"/>
                  </a:lnTo>
                  <a:lnTo>
                    <a:pt x="1143" y="33"/>
                  </a:lnTo>
                  <a:lnTo>
                    <a:pt x="1164" y="21"/>
                  </a:lnTo>
                  <a:lnTo>
                    <a:pt x="1194" y="6"/>
                  </a:lnTo>
                  <a:lnTo>
                    <a:pt x="1179" y="45"/>
                  </a:lnTo>
                  <a:lnTo>
                    <a:pt x="1194" y="75"/>
                  </a:lnTo>
                  <a:lnTo>
                    <a:pt x="1194" y="105"/>
                  </a:lnTo>
                  <a:lnTo>
                    <a:pt x="1182" y="126"/>
                  </a:lnTo>
                  <a:lnTo>
                    <a:pt x="1224" y="132"/>
                  </a:lnTo>
                  <a:lnTo>
                    <a:pt x="1266" y="144"/>
                  </a:lnTo>
                  <a:lnTo>
                    <a:pt x="1308" y="168"/>
                  </a:lnTo>
                  <a:lnTo>
                    <a:pt x="1347" y="189"/>
                  </a:lnTo>
                  <a:lnTo>
                    <a:pt x="1365" y="195"/>
                  </a:lnTo>
                  <a:lnTo>
                    <a:pt x="1371" y="216"/>
                  </a:lnTo>
                  <a:lnTo>
                    <a:pt x="1371" y="267"/>
                  </a:lnTo>
                  <a:lnTo>
                    <a:pt x="1368" y="303"/>
                  </a:lnTo>
                  <a:lnTo>
                    <a:pt x="1341" y="318"/>
                  </a:lnTo>
                  <a:lnTo>
                    <a:pt x="1314" y="345"/>
                  </a:lnTo>
                  <a:lnTo>
                    <a:pt x="1311" y="378"/>
                  </a:lnTo>
                  <a:lnTo>
                    <a:pt x="1290" y="393"/>
                  </a:lnTo>
                  <a:lnTo>
                    <a:pt x="1290" y="441"/>
                  </a:lnTo>
                  <a:lnTo>
                    <a:pt x="1269" y="453"/>
                  </a:lnTo>
                  <a:lnTo>
                    <a:pt x="1275" y="480"/>
                  </a:lnTo>
                  <a:lnTo>
                    <a:pt x="1269" y="498"/>
                  </a:lnTo>
                  <a:lnTo>
                    <a:pt x="1266" y="540"/>
                  </a:lnTo>
                  <a:lnTo>
                    <a:pt x="1266" y="558"/>
                  </a:lnTo>
                  <a:lnTo>
                    <a:pt x="1278" y="585"/>
                  </a:lnTo>
                  <a:lnTo>
                    <a:pt x="1290" y="606"/>
                  </a:lnTo>
                  <a:lnTo>
                    <a:pt x="1281" y="630"/>
                  </a:lnTo>
                  <a:lnTo>
                    <a:pt x="1296" y="654"/>
                  </a:lnTo>
                  <a:lnTo>
                    <a:pt x="1284" y="684"/>
                  </a:lnTo>
                  <a:lnTo>
                    <a:pt x="1254" y="705"/>
                  </a:lnTo>
                  <a:lnTo>
                    <a:pt x="1221" y="723"/>
                  </a:lnTo>
                  <a:lnTo>
                    <a:pt x="1197" y="738"/>
                  </a:lnTo>
                  <a:lnTo>
                    <a:pt x="1167" y="750"/>
                  </a:lnTo>
                  <a:lnTo>
                    <a:pt x="1176" y="792"/>
                  </a:lnTo>
                  <a:lnTo>
                    <a:pt x="1191" y="804"/>
                  </a:lnTo>
                  <a:lnTo>
                    <a:pt x="1194" y="837"/>
                  </a:lnTo>
                  <a:lnTo>
                    <a:pt x="1182" y="867"/>
                  </a:lnTo>
                  <a:lnTo>
                    <a:pt x="1158" y="909"/>
                  </a:lnTo>
                  <a:lnTo>
                    <a:pt x="1149" y="948"/>
                  </a:lnTo>
                  <a:lnTo>
                    <a:pt x="1140" y="969"/>
                  </a:lnTo>
                  <a:lnTo>
                    <a:pt x="1140" y="999"/>
                  </a:lnTo>
                  <a:lnTo>
                    <a:pt x="1116" y="1023"/>
                  </a:lnTo>
                  <a:lnTo>
                    <a:pt x="1104" y="1071"/>
                  </a:lnTo>
                  <a:lnTo>
                    <a:pt x="1098" y="1110"/>
                  </a:lnTo>
                  <a:lnTo>
                    <a:pt x="1098" y="1140"/>
                  </a:lnTo>
                  <a:lnTo>
                    <a:pt x="1059" y="1140"/>
                  </a:lnTo>
                  <a:lnTo>
                    <a:pt x="1026" y="1149"/>
                  </a:lnTo>
                  <a:lnTo>
                    <a:pt x="1005" y="1173"/>
                  </a:lnTo>
                  <a:lnTo>
                    <a:pt x="993" y="1191"/>
                  </a:lnTo>
                  <a:lnTo>
                    <a:pt x="966" y="1206"/>
                  </a:lnTo>
                  <a:lnTo>
                    <a:pt x="945" y="1209"/>
                  </a:lnTo>
                  <a:lnTo>
                    <a:pt x="927" y="1203"/>
                  </a:lnTo>
                  <a:lnTo>
                    <a:pt x="903" y="1206"/>
                  </a:lnTo>
                  <a:lnTo>
                    <a:pt x="870" y="1242"/>
                  </a:lnTo>
                  <a:lnTo>
                    <a:pt x="849" y="1242"/>
                  </a:lnTo>
                  <a:lnTo>
                    <a:pt x="825" y="1251"/>
                  </a:lnTo>
                  <a:lnTo>
                    <a:pt x="798" y="1242"/>
                  </a:lnTo>
                  <a:lnTo>
                    <a:pt x="777" y="1215"/>
                  </a:lnTo>
                  <a:lnTo>
                    <a:pt x="753" y="1224"/>
                  </a:lnTo>
                  <a:lnTo>
                    <a:pt x="711" y="1227"/>
                  </a:lnTo>
                  <a:lnTo>
                    <a:pt x="681" y="1230"/>
                  </a:lnTo>
                  <a:lnTo>
                    <a:pt x="654" y="1245"/>
                  </a:lnTo>
                  <a:lnTo>
                    <a:pt x="654" y="1278"/>
                  </a:lnTo>
                  <a:lnTo>
                    <a:pt x="609" y="1269"/>
                  </a:lnTo>
                  <a:lnTo>
                    <a:pt x="588" y="1254"/>
                  </a:lnTo>
                  <a:lnTo>
                    <a:pt x="567" y="1248"/>
                  </a:lnTo>
                  <a:lnTo>
                    <a:pt x="546" y="1239"/>
                  </a:lnTo>
                  <a:lnTo>
                    <a:pt x="525" y="1254"/>
                  </a:lnTo>
                  <a:lnTo>
                    <a:pt x="501" y="1269"/>
                  </a:lnTo>
                  <a:lnTo>
                    <a:pt x="480" y="1272"/>
                  </a:lnTo>
                  <a:lnTo>
                    <a:pt x="453" y="1275"/>
                  </a:lnTo>
                  <a:lnTo>
                    <a:pt x="432" y="1290"/>
                  </a:lnTo>
                  <a:lnTo>
                    <a:pt x="384" y="1293"/>
                  </a:lnTo>
                  <a:lnTo>
                    <a:pt x="357" y="1269"/>
                  </a:lnTo>
                  <a:lnTo>
                    <a:pt x="333" y="1278"/>
                  </a:lnTo>
                  <a:lnTo>
                    <a:pt x="318" y="1290"/>
                  </a:lnTo>
                  <a:lnTo>
                    <a:pt x="300" y="1290"/>
                  </a:lnTo>
                  <a:lnTo>
                    <a:pt x="270" y="1272"/>
                  </a:lnTo>
                  <a:lnTo>
                    <a:pt x="240" y="1266"/>
                  </a:lnTo>
                  <a:lnTo>
                    <a:pt x="219" y="1257"/>
                  </a:lnTo>
                  <a:lnTo>
                    <a:pt x="207" y="1242"/>
                  </a:lnTo>
                  <a:lnTo>
                    <a:pt x="177" y="1230"/>
                  </a:lnTo>
                  <a:lnTo>
                    <a:pt x="156" y="1203"/>
                  </a:lnTo>
                  <a:lnTo>
                    <a:pt x="135" y="1188"/>
                  </a:lnTo>
                  <a:lnTo>
                    <a:pt x="129" y="1170"/>
                  </a:lnTo>
                  <a:lnTo>
                    <a:pt x="129" y="1152"/>
                  </a:lnTo>
                  <a:lnTo>
                    <a:pt x="129" y="1128"/>
                  </a:lnTo>
                  <a:lnTo>
                    <a:pt x="150" y="1125"/>
                  </a:lnTo>
                  <a:lnTo>
                    <a:pt x="132" y="1092"/>
                  </a:lnTo>
                  <a:lnTo>
                    <a:pt x="87" y="1080"/>
                  </a:lnTo>
                  <a:lnTo>
                    <a:pt x="66" y="1080"/>
                  </a:lnTo>
                  <a:lnTo>
                    <a:pt x="42" y="1050"/>
                  </a:lnTo>
                  <a:lnTo>
                    <a:pt x="18" y="1029"/>
                  </a:lnTo>
                  <a:lnTo>
                    <a:pt x="0" y="1011"/>
                  </a:lnTo>
                  <a:lnTo>
                    <a:pt x="0" y="984"/>
                  </a:lnTo>
                  <a:lnTo>
                    <a:pt x="3" y="942"/>
                  </a:lnTo>
                  <a:lnTo>
                    <a:pt x="24" y="903"/>
                  </a:lnTo>
                  <a:lnTo>
                    <a:pt x="18" y="879"/>
                  </a:lnTo>
                  <a:lnTo>
                    <a:pt x="33" y="849"/>
                  </a:lnTo>
                  <a:lnTo>
                    <a:pt x="36" y="804"/>
                  </a:lnTo>
                  <a:lnTo>
                    <a:pt x="39" y="777"/>
                  </a:lnTo>
                  <a:lnTo>
                    <a:pt x="45" y="741"/>
                  </a:lnTo>
                  <a:lnTo>
                    <a:pt x="63" y="711"/>
                  </a:lnTo>
                  <a:lnTo>
                    <a:pt x="75" y="696"/>
                  </a:lnTo>
                  <a:lnTo>
                    <a:pt x="69" y="678"/>
                  </a:lnTo>
                  <a:lnTo>
                    <a:pt x="78" y="657"/>
                  </a:lnTo>
                  <a:lnTo>
                    <a:pt x="90" y="636"/>
                  </a:lnTo>
                  <a:lnTo>
                    <a:pt x="84" y="594"/>
                  </a:lnTo>
                  <a:lnTo>
                    <a:pt x="75" y="543"/>
                  </a:lnTo>
                  <a:lnTo>
                    <a:pt x="99" y="519"/>
                  </a:lnTo>
                  <a:lnTo>
                    <a:pt x="81" y="477"/>
                  </a:lnTo>
                  <a:lnTo>
                    <a:pt x="93" y="441"/>
                  </a:lnTo>
                  <a:lnTo>
                    <a:pt x="78" y="414"/>
                  </a:lnTo>
                  <a:lnTo>
                    <a:pt x="57" y="384"/>
                  </a:lnTo>
                  <a:lnTo>
                    <a:pt x="21" y="378"/>
                  </a:lnTo>
                  <a:lnTo>
                    <a:pt x="54" y="342"/>
                  </a:lnTo>
                  <a:lnTo>
                    <a:pt x="69" y="321"/>
                  </a:lnTo>
                  <a:lnTo>
                    <a:pt x="96" y="321"/>
                  </a:lnTo>
                  <a:lnTo>
                    <a:pt x="126" y="279"/>
                  </a:lnTo>
                  <a:close/>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84" name="Freeform 7">
            <a:extLst>
              <a:ext uri="{FF2B5EF4-FFF2-40B4-BE49-F238E27FC236}">
                <a16:creationId xmlns:a16="http://schemas.microsoft.com/office/drawing/2014/main" id="{09E4AD66-8B82-41E0-B406-DAD12F5D1F23}"/>
              </a:ext>
            </a:extLst>
          </p:cNvPr>
          <p:cNvSpPr>
            <a:spLocks/>
          </p:cNvSpPr>
          <p:nvPr/>
        </p:nvSpPr>
        <p:spPr bwMode="auto">
          <a:xfrm rot="3484537">
            <a:off x="6203438" y="3212340"/>
            <a:ext cx="136437" cy="125003"/>
          </a:xfrm>
          <a:custGeom>
            <a:avLst/>
            <a:gdLst>
              <a:gd name="T0" fmla="*/ 129 w 168"/>
              <a:gd name="T1" fmla="*/ 0 h 149"/>
              <a:gd name="T2" fmla="*/ 59 w 168"/>
              <a:gd name="T3" fmla="*/ 7 h 149"/>
              <a:gd name="T4" fmla="*/ 20 w 168"/>
              <a:gd name="T5" fmla="*/ 15 h 149"/>
              <a:gd name="T6" fmla="*/ 4 w 168"/>
              <a:gd name="T7" fmla="*/ 62 h 149"/>
              <a:gd name="T8" fmla="*/ 12 w 168"/>
              <a:gd name="T9" fmla="*/ 132 h 149"/>
              <a:gd name="T10" fmla="*/ 113 w 168"/>
              <a:gd name="T11" fmla="*/ 132 h 149"/>
              <a:gd name="T12" fmla="*/ 144 w 168"/>
              <a:gd name="T13" fmla="*/ 39 h 149"/>
              <a:gd name="T14" fmla="*/ 168 w 168"/>
              <a:gd name="T15" fmla="*/ 31 h 149"/>
              <a:gd name="T16" fmla="*/ 129 w 168"/>
              <a:gd name="T17"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149">
                <a:moveTo>
                  <a:pt x="129" y="0"/>
                </a:moveTo>
                <a:cubicBezTo>
                  <a:pt x="106" y="2"/>
                  <a:pt x="82" y="4"/>
                  <a:pt x="59" y="7"/>
                </a:cubicBezTo>
                <a:cubicBezTo>
                  <a:pt x="46" y="9"/>
                  <a:pt x="29" y="6"/>
                  <a:pt x="20" y="15"/>
                </a:cubicBezTo>
                <a:cubicBezTo>
                  <a:pt x="8" y="27"/>
                  <a:pt x="4" y="62"/>
                  <a:pt x="4" y="62"/>
                </a:cubicBezTo>
                <a:cubicBezTo>
                  <a:pt x="7" y="85"/>
                  <a:pt x="0" y="112"/>
                  <a:pt x="12" y="132"/>
                </a:cubicBezTo>
                <a:cubicBezTo>
                  <a:pt x="22" y="149"/>
                  <a:pt x="84" y="136"/>
                  <a:pt x="113" y="132"/>
                </a:cubicBezTo>
                <a:cubicBezTo>
                  <a:pt x="140" y="94"/>
                  <a:pt x="126" y="69"/>
                  <a:pt x="144" y="39"/>
                </a:cubicBezTo>
                <a:cubicBezTo>
                  <a:pt x="148" y="32"/>
                  <a:pt x="160" y="34"/>
                  <a:pt x="168" y="31"/>
                </a:cubicBezTo>
                <a:cubicBezTo>
                  <a:pt x="159" y="5"/>
                  <a:pt x="158" y="0"/>
                  <a:pt x="129" y="0"/>
                </a:cubicBezTo>
                <a:close/>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85" name="Image 84">
            <a:extLst>
              <a:ext uri="{FF2B5EF4-FFF2-40B4-BE49-F238E27FC236}">
                <a16:creationId xmlns:a16="http://schemas.microsoft.com/office/drawing/2014/main" id="{90DDF2CD-4087-4231-968A-8AAC2FE8747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66267" y="2248633"/>
            <a:ext cx="936638" cy="733700"/>
          </a:xfrm>
          <a:prstGeom prst="roundRect">
            <a:avLst>
              <a:gd name="adj" fmla="val 9421"/>
            </a:avLst>
          </a:prstGeom>
          <a:ln>
            <a:noFill/>
          </a:ln>
          <a:effectLst>
            <a:outerShdw blurRad="292100" dist="139700" dir="2700000" algn="tl" rotWithShape="0">
              <a:srgbClr val="333333">
                <a:alpha val="65000"/>
              </a:srgbClr>
            </a:outerShdw>
          </a:effectLst>
        </p:spPr>
      </p:pic>
      <p:sp>
        <p:nvSpPr>
          <p:cNvPr id="5" name="Parallélogramme 4">
            <a:extLst>
              <a:ext uri="{FF2B5EF4-FFF2-40B4-BE49-F238E27FC236}">
                <a16:creationId xmlns:a16="http://schemas.microsoft.com/office/drawing/2014/main" id="{328F4F29-0201-461C-B5BF-92F387AD8922}"/>
              </a:ext>
            </a:extLst>
          </p:cNvPr>
          <p:cNvSpPr/>
          <p:nvPr/>
        </p:nvSpPr>
        <p:spPr>
          <a:xfrm rot="2772319">
            <a:off x="6484365" y="3130693"/>
            <a:ext cx="149882" cy="106511"/>
          </a:xfrm>
          <a:prstGeom prst="parallelogram">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2F79F732-2BAE-4B9A-B9F5-1A83961DA154}"/>
              </a:ext>
            </a:extLst>
          </p:cNvPr>
          <p:cNvCxnSpPr>
            <a:endCxn id="76" idx="1"/>
          </p:cNvCxnSpPr>
          <p:nvPr/>
        </p:nvCxnSpPr>
        <p:spPr>
          <a:xfrm flipV="1">
            <a:off x="6661355" y="1735451"/>
            <a:ext cx="2730686" cy="1448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326F2CA0-45FC-41FD-B3AB-D3228D6683EB}"/>
              </a:ext>
            </a:extLst>
          </p:cNvPr>
          <p:cNvCxnSpPr>
            <a:endCxn id="82" idx="1"/>
          </p:cNvCxnSpPr>
          <p:nvPr/>
        </p:nvCxnSpPr>
        <p:spPr>
          <a:xfrm>
            <a:off x="6360779" y="3320600"/>
            <a:ext cx="3061750" cy="4250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888BB85D-8F64-4FF5-AAA8-CF4F03E13927}"/>
              </a:ext>
            </a:extLst>
          </p:cNvPr>
          <p:cNvSpPr txBox="1"/>
          <p:nvPr/>
        </p:nvSpPr>
        <p:spPr>
          <a:xfrm>
            <a:off x="9351215" y="4795641"/>
            <a:ext cx="2499402" cy="461665"/>
          </a:xfrm>
          <a:prstGeom prst="rect">
            <a:avLst/>
          </a:prstGeom>
          <a:noFill/>
        </p:spPr>
        <p:txBody>
          <a:bodyPr wrap="none" rtlCol="0">
            <a:spAutoFit/>
          </a:bodyPr>
          <a:lstStyle/>
          <a:p>
            <a:pPr algn="ctr"/>
            <a:r>
              <a:rPr lang="fr-FR" sz="1200" b="1" dirty="0">
                <a:effectLst>
                  <a:outerShdw blurRad="38100" dist="38100" dir="2700000" algn="tl">
                    <a:srgbClr val="000000">
                      <a:alpha val="43137"/>
                    </a:srgbClr>
                  </a:outerShdw>
                </a:effectLst>
              </a:rPr>
              <a:t>5-minute </a:t>
            </a:r>
            <a:r>
              <a:rPr lang="fr-FR" sz="1200" b="1" dirty="0" err="1">
                <a:effectLst>
                  <a:outerShdw blurRad="38100" dist="38100" dir="2700000" algn="tl">
                    <a:srgbClr val="000000">
                      <a:alpha val="43137"/>
                    </a:srgbClr>
                  </a:outerShdw>
                </a:effectLst>
              </a:rPr>
              <a:t>rainfall</a:t>
            </a:r>
            <a:r>
              <a:rPr lang="fr-FR" sz="1200" b="1" dirty="0">
                <a:effectLst>
                  <a:outerShdw blurRad="38100" dist="38100" dir="2700000" algn="tl">
                    <a:srgbClr val="000000">
                      <a:alpha val="43137"/>
                    </a:srgbClr>
                  </a:outerShdw>
                </a:effectLst>
              </a:rPr>
              <a:t> </a:t>
            </a:r>
            <a:r>
              <a:rPr lang="fr-FR" sz="1200" b="1" dirty="0" err="1">
                <a:effectLst>
                  <a:outerShdw blurRad="38100" dist="38100" dir="2700000" algn="tl">
                    <a:srgbClr val="000000">
                      <a:alpha val="43137"/>
                    </a:srgbClr>
                  </a:outerShdw>
                </a:effectLst>
              </a:rPr>
              <a:t>measurements</a:t>
            </a:r>
            <a:endParaRPr lang="fr-FR" sz="1200" b="1" dirty="0">
              <a:effectLst>
                <a:outerShdw blurRad="38100" dist="38100" dir="2700000" algn="tl">
                  <a:srgbClr val="000000">
                    <a:alpha val="43137"/>
                  </a:srgbClr>
                </a:outerShdw>
              </a:effectLst>
            </a:endParaRPr>
          </a:p>
          <a:p>
            <a:pPr algn="ctr"/>
            <a:r>
              <a:rPr lang="fr-FR" sz="1200" b="1" dirty="0" err="1">
                <a:effectLst>
                  <a:outerShdw blurRad="38100" dist="38100" dir="2700000" algn="tl">
                    <a:srgbClr val="000000">
                      <a:alpha val="43137"/>
                    </a:srgbClr>
                  </a:outerShdw>
                </a:effectLst>
              </a:rPr>
              <a:t>since</a:t>
            </a:r>
            <a:r>
              <a:rPr lang="fr-FR" sz="1200" b="1" dirty="0">
                <a:effectLst>
                  <a:outerShdw blurRad="38100" dist="38100" dir="2700000" algn="tl">
                    <a:srgbClr val="000000">
                      <a:alpha val="43137"/>
                    </a:srgbClr>
                  </a:outerShdw>
                </a:effectLst>
              </a:rPr>
              <a:t> 1990</a:t>
            </a:r>
          </a:p>
        </p:txBody>
      </p:sp>
      <p:sp>
        <p:nvSpPr>
          <p:cNvPr id="12" name="ZoneTexte 11">
            <a:extLst>
              <a:ext uri="{FF2B5EF4-FFF2-40B4-BE49-F238E27FC236}">
                <a16:creationId xmlns:a16="http://schemas.microsoft.com/office/drawing/2014/main" id="{8FA62110-EDA1-4005-9543-C3472BC27637}"/>
              </a:ext>
            </a:extLst>
          </p:cNvPr>
          <p:cNvSpPr txBox="1"/>
          <p:nvPr/>
        </p:nvSpPr>
        <p:spPr>
          <a:xfrm>
            <a:off x="9287539" y="359693"/>
            <a:ext cx="2521844" cy="338554"/>
          </a:xfrm>
          <a:prstGeom prst="rect">
            <a:avLst/>
          </a:prstGeom>
          <a:noFill/>
        </p:spPr>
        <p:txBody>
          <a:bodyPr wrap="none" rtlCol="0">
            <a:spAutoFit/>
          </a:bodyPr>
          <a:lstStyle/>
          <a:p>
            <a:r>
              <a:rPr lang="fr-FR" sz="1600" b="1" i="1" dirty="0">
                <a:effectLst>
                  <a:outerShdw blurRad="38100" dist="38100" dir="2700000" algn="tl">
                    <a:srgbClr val="000000">
                      <a:alpha val="43137"/>
                    </a:srgbClr>
                  </a:outerShdw>
                </a:effectLst>
              </a:rPr>
              <a:t>Long </a:t>
            </a:r>
            <a:r>
              <a:rPr lang="fr-FR" sz="1600" b="1" i="1" dirty="0" err="1">
                <a:effectLst>
                  <a:outerShdw blurRad="38100" dist="38100" dir="2700000" algn="tl">
                    <a:srgbClr val="000000">
                      <a:alpha val="43137"/>
                    </a:srgbClr>
                  </a:outerShdw>
                </a:effectLst>
              </a:rPr>
              <a:t>term</a:t>
            </a:r>
            <a:r>
              <a:rPr lang="fr-FR" sz="1600" b="1" i="1" dirty="0">
                <a:effectLst>
                  <a:outerShdw blurRad="38100" dist="38100" dir="2700000" algn="tl">
                    <a:srgbClr val="000000">
                      <a:alpha val="43137"/>
                    </a:srgbClr>
                  </a:outerShdw>
                </a:effectLst>
              </a:rPr>
              <a:t> observations</a:t>
            </a:r>
          </a:p>
        </p:txBody>
      </p:sp>
      <p:sp>
        <p:nvSpPr>
          <p:cNvPr id="3" name="ZoneTexte 2">
            <a:extLst>
              <a:ext uri="{FF2B5EF4-FFF2-40B4-BE49-F238E27FC236}">
                <a16:creationId xmlns:a16="http://schemas.microsoft.com/office/drawing/2014/main" id="{9738BA56-F82D-4E17-90F0-04DF9B9F6F39}"/>
              </a:ext>
            </a:extLst>
          </p:cNvPr>
          <p:cNvSpPr txBox="1"/>
          <p:nvPr/>
        </p:nvSpPr>
        <p:spPr>
          <a:xfrm>
            <a:off x="9581167" y="5309097"/>
            <a:ext cx="1906291" cy="307777"/>
          </a:xfrm>
          <a:prstGeom prst="rect">
            <a:avLst/>
          </a:prstGeom>
          <a:noFill/>
        </p:spPr>
        <p:txBody>
          <a:bodyPr wrap="none" rtlCol="0">
            <a:spAutoFit/>
          </a:bodyPr>
          <a:lstStyle/>
          <a:p>
            <a:r>
              <a:rPr lang="fr-FR" sz="1400" i="1" dirty="0">
                <a:effectLst>
                  <a:outerShdw blurRad="38100" dist="38100" dir="2700000" algn="tl">
                    <a:srgbClr val="000000">
                      <a:alpha val="43137"/>
                    </a:srgbClr>
                  </a:outerShdw>
                </a:effectLst>
              </a:rPr>
              <a:t>Galle et al. 2018, VZJ</a:t>
            </a:r>
          </a:p>
        </p:txBody>
      </p:sp>
      <p:grpSp>
        <p:nvGrpSpPr>
          <p:cNvPr id="21" name="Groupe 20">
            <a:extLst>
              <a:ext uri="{FF2B5EF4-FFF2-40B4-BE49-F238E27FC236}">
                <a16:creationId xmlns:a16="http://schemas.microsoft.com/office/drawing/2014/main" id="{22BCC3DC-12C7-4A95-A829-B8310FD1767A}"/>
              </a:ext>
            </a:extLst>
          </p:cNvPr>
          <p:cNvGrpSpPr/>
          <p:nvPr/>
        </p:nvGrpSpPr>
        <p:grpSpPr>
          <a:xfrm>
            <a:off x="2787002" y="40509"/>
            <a:ext cx="5892072" cy="3965434"/>
            <a:chOff x="2787002" y="40509"/>
            <a:chExt cx="5892072" cy="3965434"/>
          </a:xfrm>
        </p:grpSpPr>
        <p:grpSp>
          <p:nvGrpSpPr>
            <p:cNvPr id="18" name="Groupe 17">
              <a:extLst>
                <a:ext uri="{FF2B5EF4-FFF2-40B4-BE49-F238E27FC236}">
                  <a16:creationId xmlns:a16="http://schemas.microsoft.com/office/drawing/2014/main" id="{30940BFC-571A-4DC7-8E50-CCDC1E129364}"/>
                </a:ext>
              </a:extLst>
            </p:cNvPr>
            <p:cNvGrpSpPr/>
            <p:nvPr/>
          </p:nvGrpSpPr>
          <p:grpSpPr>
            <a:xfrm>
              <a:off x="2787002" y="40509"/>
              <a:ext cx="5892072" cy="1997972"/>
              <a:chOff x="2787002" y="40509"/>
              <a:chExt cx="5892072" cy="1997972"/>
            </a:xfrm>
          </p:grpSpPr>
          <p:grpSp>
            <p:nvGrpSpPr>
              <p:cNvPr id="130" name="Groupe 129">
                <a:extLst>
                  <a:ext uri="{FF2B5EF4-FFF2-40B4-BE49-F238E27FC236}">
                    <a16:creationId xmlns:a16="http://schemas.microsoft.com/office/drawing/2014/main" id="{ACA3B256-E0FE-4314-8150-3E033F31B575}"/>
                  </a:ext>
                </a:extLst>
              </p:cNvPr>
              <p:cNvGrpSpPr/>
              <p:nvPr/>
            </p:nvGrpSpPr>
            <p:grpSpPr>
              <a:xfrm>
                <a:off x="2787002" y="40509"/>
                <a:ext cx="1502569" cy="1997972"/>
                <a:chOff x="2149322" y="2096406"/>
                <a:chExt cx="2134652" cy="2838455"/>
              </a:xfrm>
            </p:grpSpPr>
            <p:sp>
              <p:nvSpPr>
                <p:cNvPr id="131" name="Rectangle : coins arrondis 130">
                  <a:extLst>
                    <a:ext uri="{FF2B5EF4-FFF2-40B4-BE49-F238E27FC236}">
                      <a16:creationId xmlns:a16="http://schemas.microsoft.com/office/drawing/2014/main" id="{D84304E3-B2FC-47AC-AD88-8668D040614F}"/>
                    </a:ext>
                  </a:extLst>
                </p:cNvPr>
                <p:cNvSpPr/>
                <p:nvPr/>
              </p:nvSpPr>
              <p:spPr>
                <a:xfrm>
                  <a:off x="2149322" y="3201388"/>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sz="1100"/>
                </a:p>
              </p:txBody>
            </p:sp>
            <p:grpSp>
              <p:nvGrpSpPr>
                <p:cNvPr id="132" name="Groupe 131">
                  <a:extLst>
                    <a:ext uri="{FF2B5EF4-FFF2-40B4-BE49-F238E27FC236}">
                      <a16:creationId xmlns:a16="http://schemas.microsoft.com/office/drawing/2014/main" id="{C45C9D38-9A29-41D4-8ABA-F18755CE8F06}"/>
                    </a:ext>
                  </a:extLst>
                </p:cNvPr>
                <p:cNvGrpSpPr/>
                <p:nvPr/>
              </p:nvGrpSpPr>
              <p:grpSpPr>
                <a:xfrm>
                  <a:off x="2316094" y="2096406"/>
                  <a:ext cx="1967880" cy="2593610"/>
                  <a:chOff x="6536015" y="3199039"/>
                  <a:chExt cx="1967880" cy="2593610"/>
                </a:xfrm>
              </p:grpSpPr>
              <p:cxnSp>
                <p:nvCxnSpPr>
                  <p:cNvPr id="134" name="Connecteur droit avec flèche 133">
                    <a:extLst>
                      <a:ext uri="{FF2B5EF4-FFF2-40B4-BE49-F238E27FC236}">
                        <a16:creationId xmlns:a16="http://schemas.microsoft.com/office/drawing/2014/main" id="{FC102F55-1561-4E21-9BC0-9C742747F907}"/>
                      </a:ext>
                    </a:extLst>
                  </p:cNvPr>
                  <p:cNvCxnSpPr>
                    <a:cxnSpLocks/>
                  </p:cNvCxnSpPr>
                  <p:nvPr/>
                </p:nvCxnSpPr>
                <p:spPr>
                  <a:xfrm flipV="1">
                    <a:off x="6591014" y="4660181"/>
                    <a:ext cx="0" cy="1132467"/>
                  </a:xfrm>
                  <a:prstGeom prst="straightConnector1">
                    <a:avLst/>
                  </a:prstGeom>
                  <a:ln w="28575">
                    <a:solidFill>
                      <a:schemeClr val="tx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Connecteur droit avec flèche 134">
                    <a:extLst>
                      <a:ext uri="{FF2B5EF4-FFF2-40B4-BE49-F238E27FC236}">
                        <a16:creationId xmlns:a16="http://schemas.microsoft.com/office/drawing/2014/main" id="{D5F77967-5094-4776-A922-029E1B6C4B0E}"/>
                      </a:ext>
                    </a:extLst>
                  </p:cNvPr>
                  <p:cNvCxnSpPr>
                    <a:cxnSpLocks/>
                  </p:cNvCxnSpPr>
                  <p:nvPr/>
                </p:nvCxnSpPr>
                <p:spPr>
                  <a:xfrm flipV="1">
                    <a:off x="6591014" y="5792648"/>
                    <a:ext cx="1261215" cy="1"/>
                  </a:xfrm>
                  <a:prstGeom prst="straightConnector1">
                    <a:avLst/>
                  </a:prstGeom>
                  <a:ln w="28575">
                    <a:solidFill>
                      <a:schemeClr val="tx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6" name="Arc 135">
                    <a:extLst>
                      <a:ext uri="{FF2B5EF4-FFF2-40B4-BE49-F238E27FC236}">
                        <a16:creationId xmlns:a16="http://schemas.microsoft.com/office/drawing/2014/main" id="{33B21057-F085-4B19-BBC5-106CAFE425DD}"/>
                      </a:ext>
                    </a:extLst>
                  </p:cNvPr>
                  <p:cNvSpPr/>
                  <p:nvPr/>
                </p:nvSpPr>
                <p:spPr>
                  <a:xfrm rot="8886101">
                    <a:off x="6550530" y="3402868"/>
                    <a:ext cx="1934685" cy="2179171"/>
                  </a:xfrm>
                  <a:prstGeom prst="arc">
                    <a:avLst>
                      <a:gd name="adj1" fmla="val 18101537"/>
                      <a:gd name="adj2" fmla="val 0"/>
                    </a:avLst>
                  </a:prstGeom>
                  <a:noFill/>
                  <a:ln w="38100">
                    <a:solidFill>
                      <a:srgbClr val="9C546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100">
                      <a:solidFill>
                        <a:schemeClr val="lt1"/>
                      </a:solidFill>
                    </a:endParaRPr>
                  </a:p>
                </p:txBody>
              </p:sp>
              <p:sp>
                <p:nvSpPr>
                  <p:cNvPr id="137" name="Arc 136">
                    <a:extLst>
                      <a:ext uri="{FF2B5EF4-FFF2-40B4-BE49-F238E27FC236}">
                        <a16:creationId xmlns:a16="http://schemas.microsoft.com/office/drawing/2014/main" id="{2C68B077-223D-4FFF-A5D9-8F93EF3EC678}"/>
                      </a:ext>
                    </a:extLst>
                  </p:cNvPr>
                  <p:cNvSpPr/>
                  <p:nvPr/>
                </p:nvSpPr>
                <p:spPr>
                  <a:xfrm rot="8886101">
                    <a:off x="6569210" y="3570596"/>
                    <a:ext cx="1934685" cy="2179171"/>
                  </a:xfrm>
                  <a:prstGeom prst="arc">
                    <a:avLst>
                      <a:gd name="adj1" fmla="val 18101537"/>
                      <a:gd name="adj2" fmla="val 0"/>
                    </a:avLst>
                  </a:prstGeom>
                  <a:noFill/>
                  <a:ln w="38100">
                    <a:solidFill>
                      <a:srgbClr val="9C546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100">
                      <a:solidFill>
                        <a:schemeClr val="lt1"/>
                      </a:solidFill>
                    </a:endParaRPr>
                  </a:p>
                </p:txBody>
              </p:sp>
              <p:sp>
                <p:nvSpPr>
                  <p:cNvPr id="138" name="Arc 137">
                    <a:extLst>
                      <a:ext uri="{FF2B5EF4-FFF2-40B4-BE49-F238E27FC236}">
                        <a16:creationId xmlns:a16="http://schemas.microsoft.com/office/drawing/2014/main" id="{DBA3C879-9632-4D7E-9090-0375170E59BE}"/>
                      </a:ext>
                    </a:extLst>
                  </p:cNvPr>
                  <p:cNvSpPr/>
                  <p:nvPr/>
                </p:nvSpPr>
                <p:spPr>
                  <a:xfrm rot="8886101">
                    <a:off x="6536015" y="3199039"/>
                    <a:ext cx="1934685" cy="2179171"/>
                  </a:xfrm>
                  <a:prstGeom prst="arc">
                    <a:avLst>
                      <a:gd name="adj1" fmla="val 18101537"/>
                      <a:gd name="adj2" fmla="val 0"/>
                    </a:avLst>
                  </a:prstGeom>
                  <a:noFill/>
                  <a:ln w="38100">
                    <a:solidFill>
                      <a:srgbClr val="9C546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100" dirty="0">
                      <a:solidFill>
                        <a:schemeClr val="lt1"/>
                      </a:solidFill>
                    </a:endParaRPr>
                  </a:p>
                </p:txBody>
              </p:sp>
            </p:grpSp>
            <p:sp>
              <p:nvSpPr>
                <p:cNvPr id="133" name="ZoneTexte 132">
                  <a:extLst>
                    <a:ext uri="{FF2B5EF4-FFF2-40B4-BE49-F238E27FC236}">
                      <a16:creationId xmlns:a16="http://schemas.microsoft.com/office/drawing/2014/main" id="{2F5BCD15-1D38-45AF-AF2E-7ED1F8C7CA89}"/>
                    </a:ext>
                  </a:extLst>
                </p:cNvPr>
                <p:cNvSpPr txBox="1"/>
                <p:nvPr/>
              </p:nvSpPr>
              <p:spPr>
                <a:xfrm>
                  <a:off x="2492740" y="3245988"/>
                  <a:ext cx="1303992" cy="371661"/>
                </a:xfrm>
                <a:prstGeom prst="rect">
                  <a:avLst/>
                </a:prstGeom>
                <a:noFill/>
              </p:spPr>
              <p:txBody>
                <a:bodyPr wrap="square" rtlCol="0">
                  <a:spAutoFit/>
                </a:bodyPr>
                <a:lstStyle/>
                <a:p>
                  <a:r>
                    <a:rPr lang="fr-FR" sz="1050" dirty="0">
                      <a:solidFill>
                        <a:schemeClr val="tx2">
                          <a:lumMod val="10000"/>
                        </a:schemeClr>
                      </a:solidFill>
                    </a:rPr>
                    <a:t>IDF </a:t>
                  </a:r>
                  <a:r>
                    <a:rPr lang="fr-FR" sz="1050" dirty="0" err="1">
                      <a:solidFill>
                        <a:schemeClr val="tx2">
                          <a:lumMod val="10000"/>
                        </a:schemeClr>
                      </a:solidFill>
                    </a:rPr>
                    <a:t>curves</a:t>
                  </a:r>
                  <a:endParaRPr lang="fr-FR" sz="1050" dirty="0">
                    <a:solidFill>
                      <a:schemeClr val="tx2">
                        <a:lumMod val="10000"/>
                      </a:schemeClr>
                    </a:solidFill>
                  </a:endParaRPr>
                </a:p>
              </p:txBody>
            </p:sp>
          </p:grpSp>
          <p:grpSp>
            <p:nvGrpSpPr>
              <p:cNvPr id="139" name="Groupe 138">
                <a:extLst>
                  <a:ext uri="{FF2B5EF4-FFF2-40B4-BE49-F238E27FC236}">
                    <a16:creationId xmlns:a16="http://schemas.microsoft.com/office/drawing/2014/main" id="{AC0B7C43-C074-4031-8395-424653F417B4}"/>
                  </a:ext>
                </a:extLst>
              </p:cNvPr>
              <p:cNvGrpSpPr/>
              <p:nvPr/>
            </p:nvGrpSpPr>
            <p:grpSpPr>
              <a:xfrm>
                <a:off x="4370266" y="185265"/>
                <a:ext cx="1200209" cy="1220182"/>
                <a:chOff x="3922185" y="2568754"/>
                <a:chExt cx="1705098" cy="1733473"/>
              </a:xfrm>
            </p:grpSpPr>
            <p:sp>
              <p:nvSpPr>
                <p:cNvPr id="140" name="Rectangle : coins arrondis 139">
                  <a:extLst>
                    <a:ext uri="{FF2B5EF4-FFF2-40B4-BE49-F238E27FC236}">
                      <a16:creationId xmlns:a16="http://schemas.microsoft.com/office/drawing/2014/main" id="{AB0C4386-E974-4B34-9515-91933F0743F3}"/>
                    </a:ext>
                  </a:extLst>
                </p:cNvPr>
                <p:cNvSpPr/>
                <p:nvPr/>
              </p:nvSpPr>
              <p:spPr>
                <a:xfrm>
                  <a:off x="3922185" y="2568754"/>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sz="1100"/>
                </a:p>
              </p:txBody>
            </p:sp>
            <p:pic>
              <p:nvPicPr>
                <p:cNvPr id="141" name="Image 140">
                  <a:extLst>
                    <a:ext uri="{FF2B5EF4-FFF2-40B4-BE49-F238E27FC236}">
                      <a16:creationId xmlns:a16="http://schemas.microsoft.com/office/drawing/2014/main" id="{57D2C6CA-F439-4F60-9BAE-7916F17DA2B4}"/>
                    </a:ext>
                  </a:extLst>
                </p:cNvPr>
                <p:cNvPicPr>
                  <a:picLocks noChangeAspect="1"/>
                </p:cNvPicPr>
                <p:nvPr/>
              </p:nvPicPr>
              <p:blipFill>
                <a:blip r:embed="rId18">
                  <a:duotone>
                    <a:prstClr val="black"/>
                    <a:srgbClr val="C00000">
                      <a:tint val="45000"/>
                      <a:satMod val="400000"/>
                    </a:srgbClr>
                  </a:duotone>
                </a:blip>
                <a:stretch>
                  <a:fillRect/>
                </a:stretch>
              </p:blipFill>
              <p:spPr>
                <a:xfrm>
                  <a:off x="4072497" y="3081664"/>
                  <a:ext cx="1468719" cy="819490"/>
                </a:xfrm>
                <a:prstGeom prst="rect">
                  <a:avLst/>
                </a:prstGeom>
                <a:ln>
                  <a:noFill/>
                </a:ln>
                <a:effectLst>
                  <a:outerShdw blurRad="292100" dist="139700" dir="2700000" algn="tl" rotWithShape="0">
                    <a:srgbClr val="333333">
                      <a:alpha val="65000"/>
                    </a:srgbClr>
                  </a:outerShdw>
                </a:effectLst>
              </p:spPr>
            </p:pic>
            <p:sp>
              <p:nvSpPr>
                <p:cNvPr id="142" name="ZoneTexte 141">
                  <a:extLst>
                    <a:ext uri="{FF2B5EF4-FFF2-40B4-BE49-F238E27FC236}">
                      <a16:creationId xmlns:a16="http://schemas.microsoft.com/office/drawing/2014/main" id="{5C9818F1-498C-4C05-A177-10C9F9C7EE6F}"/>
                    </a:ext>
                  </a:extLst>
                </p:cNvPr>
                <p:cNvSpPr txBox="1"/>
                <p:nvPr/>
              </p:nvSpPr>
              <p:spPr>
                <a:xfrm>
                  <a:off x="4053028" y="2622602"/>
                  <a:ext cx="1542211" cy="371661"/>
                </a:xfrm>
                <a:prstGeom prst="rect">
                  <a:avLst/>
                </a:prstGeom>
                <a:noFill/>
              </p:spPr>
              <p:txBody>
                <a:bodyPr wrap="none" rtlCol="0">
                  <a:spAutoFit/>
                </a:bodyPr>
                <a:lstStyle/>
                <a:p>
                  <a:r>
                    <a:rPr lang="fr-FR" sz="1050" dirty="0">
                      <a:solidFill>
                        <a:schemeClr val="tx2">
                          <a:lumMod val="10000"/>
                        </a:schemeClr>
                      </a:solidFill>
                    </a:rPr>
                    <a:t>Design </a:t>
                  </a:r>
                  <a:r>
                    <a:rPr lang="fr-FR" sz="1050" dirty="0" err="1">
                      <a:solidFill>
                        <a:schemeClr val="tx2">
                          <a:lumMod val="10000"/>
                        </a:schemeClr>
                      </a:solidFill>
                    </a:rPr>
                    <a:t>storms</a:t>
                  </a:r>
                  <a:endParaRPr lang="fr-FR" sz="1050" dirty="0">
                    <a:solidFill>
                      <a:schemeClr val="tx2">
                        <a:lumMod val="10000"/>
                      </a:schemeClr>
                    </a:solidFill>
                  </a:endParaRPr>
                </a:p>
              </p:txBody>
            </p:sp>
          </p:grpSp>
          <p:grpSp>
            <p:nvGrpSpPr>
              <p:cNvPr id="143" name="Groupe 142">
                <a:extLst>
                  <a:ext uri="{FF2B5EF4-FFF2-40B4-BE49-F238E27FC236}">
                    <a16:creationId xmlns:a16="http://schemas.microsoft.com/office/drawing/2014/main" id="{60E091DF-60D0-4136-91DB-1F1F472C936B}"/>
                  </a:ext>
                </a:extLst>
              </p:cNvPr>
              <p:cNvGrpSpPr/>
              <p:nvPr/>
            </p:nvGrpSpPr>
            <p:grpSpPr>
              <a:xfrm>
                <a:off x="6011012" y="189431"/>
                <a:ext cx="1200209" cy="1241418"/>
                <a:chOff x="2827154" y="497101"/>
                <a:chExt cx="1705098" cy="1763643"/>
              </a:xfrm>
            </p:grpSpPr>
            <p:sp>
              <p:nvSpPr>
                <p:cNvPr id="144" name="Rectangle : coins arrondis 143">
                  <a:extLst>
                    <a:ext uri="{FF2B5EF4-FFF2-40B4-BE49-F238E27FC236}">
                      <a16:creationId xmlns:a16="http://schemas.microsoft.com/office/drawing/2014/main" id="{E54743C8-463C-42A8-A2CB-DED9F1332FF0}"/>
                    </a:ext>
                  </a:extLst>
                </p:cNvPr>
                <p:cNvSpPr/>
                <p:nvPr/>
              </p:nvSpPr>
              <p:spPr>
                <a:xfrm>
                  <a:off x="2827154" y="527271"/>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sz="1100"/>
                </a:p>
              </p:txBody>
            </p:sp>
            <p:cxnSp>
              <p:nvCxnSpPr>
                <p:cNvPr id="145" name="Connecteur droit avec flèche 144">
                  <a:extLst>
                    <a:ext uri="{FF2B5EF4-FFF2-40B4-BE49-F238E27FC236}">
                      <a16:creationId xmlns:a16="http://schemas.microsoft.com/office/drawing/2014/main" id="{2BCD4C23-4B2C-4D26-90B5-E1A6B7C179CA}"/>
                    </a:ext>
                  </a:extLst>
                </p:cNvPr>
                <p:cNvCxnSpPr>
                  <a:cxnSpLocks/>
                </p:cNvCxnSpPr>
                <p:nvPr/>
              </p:nvCxnSpPr>
              <p:spPr>
                <a:xfrm flipV="1">
                  <a:off x="3069002" y="789483"/>
                  <a:ext cx="0" cy="1132467"/>
                </a:xfrm>
                <a:prstGeom prst="straightConnector1">
                  <a:avLst/>
                </a:prstGeom>
                <a:ln w="28575">
                  <a:solidFill>
                    <a:schemeClr val="tx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cteur droit avec flèche 145">
                  <a:extLst>
                    <a:ext uri="{FF2B5EF4-FFF2-40B4-BE49-F238E27FC236}">
                      <a16:creationId xmlns:a16="http://schemas.microsoft.com/office/drawing/2014/main" id="{F69524B9-5E9C-4016-B44A-F9E7FC13AA0A}"/>
                    </a:ext>
                  </a:extLst>
                </p:cNvPr>
                <p:cNvCxnSpPr>
                  <a:cxnSpLocks/>
                </p:cNvCxnSpPr>
                <p:nvPr/>
              </p:nvCxnSpPr>
              <p:spPr>
                <a:xfrm flipV="1">
                  <a:off x="3069002" y="1921950"/>
                  <a:ext cx="1261215" cy="1"/>
                </a:xfrm>
                <a:prstGeom prst="straightConnector1">
                  <a:avLst/>
                </a:prstGeom>
                <a:ln w="28575">
                  <a:solidFill>
                    <a:schemeClr val="tx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7" name="Forme libre : forme 146">
                  <a:extLst>
                    <a:ext uri="{FF2B5EF4-FFF2-40B4-BE49-F238E27FC236}">
                      <a16:creationId xmlns:a16="http://schemas.microsoft.com/office/drawing/2014/main" id="{B724EF23-C897-474A-AB0E-4734132E4495}"/>
                    </a:ext>
                  </a:extLst>
                </p:cNvPr>
                <p:cNvSpPr/>
                <p:nvPr/>
              </p:nvSpPr>
              <p:spPr>
                <a:xfrm>
                  <a:off x="3130157" y="970794"/>
                  <a:ext cx="1201782" cy="846426"/>
                </a:xfrm>
                <a:custGeom>
                  <a:avLst/>
                  <a:gdLst>
                    <a:gd name="connsiteX0" fmla="*/ 0 w 1201782"/>
                    <a:gd name="connsiteY0" fmla="*/ 829008 h 846426"/>
                    <a:gd name="connsiteX1" fmla="*/ 165462 w 1201782"/>
                    <a:gd name="connsiteY1" fmla="*/ 1694 h 846426"/>
                    <a:gd name="connsiteX2" fmla="*/ 687977 w 1201782"/>
                    <a:gd name="connsiteY2" fmla="*/ 620003 h 846426"/>
                    <a:gd name="connsiteX3" fmla="*/ 1201782 w 1201782"/>
                    <a:gd name="connsiteY3" fmla="*/ 846426 h 846426"/>
                  </a:gdLst>
                  <a:ahLst/>
                  <a:cxnLst>
                    <a:cxn ang="0">
                      <a:pos x="connsiteX0" y="connsiteY0"/>
                    </a:cxn>
                    <a:cxn ang="0">
                      <a:pos x="connsiteX1" y="connsiteY1"/>
                    </a:cxn>
                    <a:cxn ang="0">
                      <a:pos x="connsiteX2" y="connsiteY2"/>
                    </a:cxn>
                    <a:cxn ang="0">
                      <a:pos x="connsiteX3" y="connsiteY3"/>
                    </a:cxn>
                  </a:cxnLst>
                  <a:rect l="l" t="t" r="r" b="b"/>
                  <a:pathLst>
                    <a:path w="1201782" h="846426">
                      <a:moveTo>
                        <a:pt x="0" y="829008"/>
                      </a:moveTo>
                      <a:cubicBezTo>
                        <a:pt x="25399" y="432768"/>
                        <a:pt x="50799" y="36528"/>
                        <a:pt x="165462" y="1694"/>
                      </a:cubicBezTo>
                      <a:cubicBezTo>
                        <a:pt x="280125" y="-33140"/>
                        <a:pt x="515257" y="479214"/>
                        <a:pt x="687977" y="620003"/>
                      </a:cubicBezTo>
                      <a:cubicBezTo>
                        <a:pt x="860697" y="760792"/>
                        <a:pt x="1031239" y="803609"/>
                        <a:pt x="1201782" y="846426"/>
                      </a:cubicBezTo>
                    </a:path>
                  </a:pathLst>
                </a:custGeom>
                <a:noFill/>
                <a:ln w="38100">
                  <a:solidFill>
                    <a:srgbClr val="9C546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100"/>
                </a:p>
              </p:txBody>
            </p:sp>
            <p:sp>
              <p:nvSpPr>
                <p:cNvPr id="148" name="ZoneTexte 147">
                  <a:extLst>
                    <a:ext uri="{FF2B5EF4-FFF2-40B4-BE49-F238E27FC236}">
                      <a16:creationId xmlns:a16="http://schemas.microsoft.com/office/drawing/2014/main" id="{FF9E3A7A-A9C7-4F4D-A383-28BA00A07F05}"/>
                    </a:ext>
                  </a:extLst>
                </p:cNvPr>
                <p:cNvSpPr txBox="1"/>
                <p:nvPr/>
              </p:nvSpPr>
              <p:spPr>
                <a:xfrm>
                  <a:off x="3144525" y="497101"/>
                  <a:ext cx="1312201" cy="568424"/>
                </a:xfrm>
                <a:prstGeom prst="rect">
                  <a:avLst/>
                </a:prstGeom>
                <a:noFill/>
              </p:spPr>
              <p:txBody>
                <a:bodyPr wrap="none" rtlCol="0">
                  <a:spAutoFit/>
                </a:bodyPr>
                <a:lstStyle/>
                <a:p>
                  <a:pPr algn="ctr"/>
                  <a:r>
                    <a:rPr lang="fr-FR" sz="1000" dirty="0" err="1">
                      <a:solidFill>
                        <a:schemeClr val="tx2">
                          <a:lumMod val="10000"/>
                        </a:schemeClr>
                      </a:solidFill>
                    </a:rPr>
                    <a:t>Extreme</a:t>
                  </a:r>
                  <a:r>
                    <a:rPr lang="fr-FR" sz="1000" dirty="0">
                      <a:solidFill>
                        <a:schemeClr val="tx2">
                          <a:lumMod val="10000"/>
                        </a:schemeClr>
                      </a:solidFill>
                    </a:rPr>
                    <a:t> flow</a:t>
                  </a:r>
                </a:p>
                <a:p>
                  <a:pPr algn="ctr"/>
                  <a:r>
                    <a:rPr lang="fr-FR" sz="1000" dirty="0">
                      <a:solidFill>
                        <a:schemeClr val="tx2">
                          <a:lumMod val="10000"/>
                        </a:schemeClr>
                      </a:solidFill>
                    </a:rPr>
                    <a:t>distribution</a:t>
                  </a:r>
                </a:p>
              </p:txBody>
            </p:sp>
          </p:grpSp>
          <p:grpSp>
            <p:nvGrpSpPr>
              <p:cNvPr id="149" name="Groupe 148">
                <a:extLst>
                  <a:ext uri="{FF2B5EF4-FFF2-40B4-BE49-F238E27FC236}">
                    <a16:creationId xmlns:a16="http://schemas.microsoft.com/office/drawing/2014/main" id="{C30B0D21-91E3-4C04-A178-C2B71C01D02F}"/>
                  </a:ext>
                </a:extLst>
              </p:cNvPr>
              <p:cNvGrpSpPr/>
              <p:nvPr/>
            </p:nvGrpSpPr>
            <p:grpSpPr>
              <a:xfrm>
                <a:off x="7478865" y="529955"/>
                <a:ext cx="1200209" cy="1220182"/>
                <a:chOff x="7870189" y="3810785"/>
                <a:chExt cx="1705098" cy="1733473"/>
              </a:xfrm>
            </p:grpSpPr>
            <p:sp>
              <p:nvSpPr>
                <p:cNvPr id="150" name="Rectangle : coins arrondis 149">
                  <a:extLst>
                    <a:ext uri="{FF2B5EF4-FFF2-40B4-BE49-F238E27FC236}">
                      <a16:creationId xmlns:a16="http://schemas.microsoft.com/office/drawing/2014/main" id="{C24AC91B-0B99-4D88-956B-07BDA23666DC}"/>
                    </a:ext>
                  </a:extLst>
                </p:cNvPr>
                <p:cNvSpPr/>
                <p:nvPr/>
              </p:nvSpPr>
              <p:spPr>
                <a:xfrm>
                  <a:off x="7870189" y="3810785"/>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sz="1100"/>
                </a:p>
              </p:txBody>
            </p:sp>
            <p:cxnSp>
              <p:nvCxnSpPr>
                <p:cNvPr id="151" name="Connecteur droit avec flèche 150">
                  <a:extLst>
                    <a:ext uri="{FF2B5EF4-FFF2-40B4-BE49-F238E27FC236}">
                      <a16:creationId xmlns:a16="http://schemas.microsoft.com/office/drawing/2014/main" id="{1EFC460D-D26F-4A76-B382-94F026916128}"/>
                    </a:ext>
                  </a:extLst>
                </p:cNvPr>
                <p:cNvCxnSpPr>
                  <a:cxnSpLocks/>
                </p:cNvCxnSpPr>
                <p:nvPr/>
              </p:nvCxnSpPr>
              <p:spPr>
                <a:xfrm flipV="1">
                  <a:off x="8129816" y="4163803"/>
                  <a:ext cx="0" cy="1132467"/>
                </a:xfrm>
                <a:prstGeom prst="straightConnector1">
                  <a:avLst/>
                </a:prstGeom>
                <a:ln w="28575">
                  <a:solidFill>
                    <a:schemeClr val="tx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cteur droit avec flèche 151">
                  <a:extLst>
                    <a:ext uri="{FF2B5EF4-FFF2-40B4-BE49-F238E27FC236}">
                      <a16:creationId xmlns:a16="http://schemas.microsoft.com/office/drawing/2014/main" id="{068DC044-1B9F-428C-8486-A02C50661D33}"/>
                    </a:ext>
                  </a:extLst>
                </p:cNvPr>
                <p:cNvCxnSpPr>
                  <a:cxnSpLocks/>
                </p:cNvCxnSpPr>
                <p:nvPr/>
              </p:nvCxnSpPr>
              <p:spPr>
                <a:xfrm flipV="1">
                  <a:off x="8114743" y="5296270"/>
                  <a:ext cx="1261215" cy="1"/>
                </a:xfrm>
                <a:prstGeom prst="straightConnector1">
                  <a:avLst/>
                </a:prstGeom>
                <a:ln w="28575">
                  <a:solidFill>
                    <a:schemeClr val="tx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3" name="ZoneTexte 152">
                  <a:extLst>
                    <a:ext uri="{FF2B5EF4-FFF2-40B4-BE49-F238E27FC236}">
                      <a16:creationId xmlns:a16="http://schemas.microsoft.com/office/drawing/2014/main" id="{7B561140-20DF-4802-A9E2-32894C8F65A5}"/>
                    </a:ext>
                  </a:extLst>
                </p:cNvPr>
                <p:cNvSpPr txBox="1"/>
                <p:nvPr/>
              </p:nvSpPr>
              <p:spPr>
                <a:xfrm>
                  <a:off x="8069254" y="3871267"/>
                  <a:ext cx="1330420" cy="349798"/>
                </a:xfrm>
                <a:prstGeom prst="rect">
                  <a:avLst/>
                </a:prstGeom>
                <a:noFill/>
              </p:spPr>
              <p:txBody>
                <a:bodyPr wrap="none" rtlCol="0">
                  <a:spAutoFit/>
                </a:bodyPr>
                <a:lstStyle/>
                <a:p>
                  <a:pPr algn="ctr"/>
                  <a:r>
                    <a:rPr lang="fr-FR" sz="1000" dirty="0">
                      <a:solidFill>
                        <a:schemeClr val="tx2">
                          <a:lumMod val="10000"/>
                        </a:schemeClr>
                      </a:solidFill>
                    </a:rPr>
                    <a:t>Design Flood</a:t>
                  </a:r>
                </a:p>
              </p:txBody>
            </p:sp>
            <p:sp>
              <p:nvSpPr>
                <p:cNvPr id="154" name="Triangle isocèle 153">
                  <a:extLst>
                    <a:ext uri="{FF2B5EF4-FFF2-40B4-BE49-F238E27FC236}">
                      <a16:creationId xmlns:a16="http://schemas.microsoft.com/office/drawing/2014/main" id="{39E36300-F56D-4BCA-ACD5-47F8E8E60A87}"/>
                    </a:ext>
                  </a:extLst>
                </p:cNvPr>
                <p:cNvSpPr/>
                <p:nvPr/>
              </p:nvSpPr>
              <p:spPr>
                <a:xfrm>
                  <a:off x="8216874" y="4332942"/>
                  <a:ext cx="944903" cy="963309"/>
                </a:xfrm>
                <a:prstGeom prst="triangle">
                  <a:avLst/>
                </a:prstGeom>
                <a:solidFill>
                  <a:srgbClr val="9C5465"/>
                </a:solidFill>
                <a:ln w="9525">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grpSp>
          <p:pic>
            <p:nvPicPr>
              <p:cNvPr id="155" name="Picture 2">
                <a:extLst>
                  <a:ext uri="{FF2B5EF4-FFF2-40B4-BE49-F238E27FC236}">
                    <a16:creationId xmlns:a16="http://schemas.microsoft.com/office/drawing/2014/main" id="{F22C988B-21E8-482D-A5E4-9EBD23CBFF2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904429" y="1212807"/>
                <a:ext cx="826458" cy="820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6" name="Groupe 155">
                <a:extLst>
                  <a:ext uri="{FF2B5EF4-FFF2-40B4-BE49-F238E27FC236}">
                    <a16:creationId xmlns:a16="http://schemas.microsoft.com/office/drawing/2014/main" id="{CEB79E19-0FC1-4162-AF6D-1F7FAFE405D2}"/>
                  </a:ext>
                </a:extLst>
              </p:cNvPr>
              <p:cNvGrpSpPr/>
              <p:nvPr/>
            </p:nvGrpSpPr>
            <p:grpSpPr>
              <a:xfrm>
                <a:off x="6835037" y="984885"/>
                <a:ext cx="1016947" cy="1035610"/>
                <a:chOff x="1031793" y="2911624"/>
                <a:chExt cx="1374951" cy="1245678"/>
              </a:xfrm>
            </p:grpSpPr>
            <p:pic>
              <p:nvPicPr>
                <p:cNvPr id="157" name="Image 156">
                  <a:extLst>
                    <a:ext uri="{FF2B5EF4-FFF2-40B4-BE49-F238E27FC236}">
                      <a16:creationId xmlns:a16="http://schemas.microsoft.com/office/drawing/2014/main" id="{6A23177B-6836-46FE-A65D-63C86BEDAC0A}"/>
                    </a:ext>
                  </a:extLst>
                </p:cNvPr>
                <p:cNvPicPr>
                  <a:picLocks noChangeAspect="1"/>
                </p:cNvPicPr>
                <p:nvPr/>
              </p:nvPicPr>
              <p:blipFill>
                <a:blip r:embed="rId2">
                  <a:duotone>
                    <a:schemeClr val="accent1">
                      <a:shade val="45000"/>
                      <a:satMod val="135000"/>
                    </a:schemeClr>
                    <a:prstClr val="white"/>
                  </a:duotone>
                </a:blip>
                <a:stretch>
                  <a:fillRect/>
                </a:stretch>
              </p:blipFill>
              <p:spPr>
                <a:xfrm>
                  <a:off x="1399262" y="2911624"/>
                  <a:ext cx="577317" cy="704004"/>
                </a:xfrm>
                <a:prstGeom prst="rect">
                  <a:avLst/>
                </a:prstGeom>
              </p:spPr>
            </p:pic>
            <p:grpSp>
              <p:nvGrpSpPr>
                <p:cNvPr id="158" name="Groupe 157">
                  <a:extLst>
                    <a:ext uri="{FF2B5EF4-FFF2-40B4-BE49-F238E27FC236}">
                      <a16:creationId xmlns:a16="http://schemas.microsoft.com/office/drawing/2014/main" id="{1434E90F-81FB-41E9-8ADA-97D841371605}"/>
                    </a:ext>
                  </a:extLst>
                </p:cNvPr>
                <p:cNvGrpSpPr/>
                <p:nvPr/>
              </p:nvGrpSpPr>
              <p:grpSpPr>
                <a:xfrm>
                  <a:off x="1167693" y="3379562"/>
                  <a:ext cx="1239051" cy="777740"/>
                  <a:chOff x="7821921" y="4234136"/>
                  <a:chExt cx="2543634" cy="1409044"/>
                </a:xfrm>
              </p:grpSpPr>
              <p:pic>
                <p:nvPicPr>
                  <p:cNvPr id="160" name="Image 159">
                    <a:extLst>
                      <a:ext uri="{FF2B5EF4-FFF2-40B4-BE49-F238E27FC236}">
                        <a16:creationId xmlns:a16="http://schemas.microsoft.com/office/drawing/2014/main" id="{8488F08F-2F8E-4CDE-9F8B-E6C084B8FA76}"/>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7821921" y="4234136"/>
                    <a:ext cx="2543634" cy="1409044"/>
                  </a:xfrm>
                  <a:prstGeom prst="rect">
                    <a:avLst/>
                  </a:prstGeom>
                  <a:ln>
                    <a:noFill/>
                  </a:ln>
                  <a:effectLst>
                    <a:outerShdw blurRad="292100" dist="139700" dir="2700000" algn="tl" rotWithShape="0">
                      <a:srgbClr val="333333">
                        <a:alpha val="65000"/>
                      </a:srgbClr>
                    </a:outerShdw>
                  </a:effectLst>
                </p:spPr>
              </p:pic>
              <p:sp>
                <p:nvSpPr>
                  <p:cNvPr id="161" name="Forme libre : forme 160">
                    <a:extLst>
                      <a:ext uri="{FF2B5EF4-FFF2-40B4-BE49-F238E27FC236}">
                        <a16:creationId xmlns:a16="http://schemas.microsoft.com/office/drawing/2014/main" id="{90698E33-6888-44A0-8C94-9C57CCCD436B}"/>
                      </a:ext>
                    </a:extLst>
                  </p:cNvPr>
                  <p:cNvSpPr/>
                  <p:nvPr/>
                </p:nvSpPr>
                <p:spPr>
                  <a:xfrm>
                    <a:off x="7964487" y="4327134"/>
                    <a:ext cx="1375420" cy="1287046"/>
                  </a:xfrm>
                  <a:custGeom>
                    <a:avLst/>
                    <a:gdLst>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49526 w 1329302"/>
                      <a:gd name="connsiteY5" fmla="*/ 709683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29054 w 1329302"/>
                      <a:gd name="connsiteY5" fmla="*/ 702859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06977"/>
                      <a:gd name="connsiteY0" fmla="*/ 0 h 1508077"/>
                      <a:gd name="connsiteX1" fmla="*/ 10439 w 1306977"/>
                      <a:gd name="connsiteY1" fmla="*/ 163773 h 1508077"/>
                      <a:gd name="connsiteX2" fmla="*/ 140093 w 1306977"/>
                      <a:gd name="connsiteY2" fmla="*/ 327546 h 1508077"/>
                      <a:gd name="connsiteX3" fmla="*/ 262923 w 1306977"/>
                      <a:gd name="connsiteY3" fmla="*/ 470848 h 1508077"/>
                      <a:gd name="connsiteX4" fmla="*/ 433520 w 1306977"/>
                      <a:gd name="connsiteY4" fmla="*/ 580030 h 1508077"/>
                      <a:gd name="connsiteX5" fmla="*/ 529054 w 1306977"/>
                      <a:gd name="connsiteY5" fmla="*/ 702859 h 1508077"/>
                      <a:gd name="connsiteX6" fmla="*/ 549526 w 1306977"/>
                      <a:gd name="connsiteY6" fmla="*/ 805218 h 1508077"/>
                      <a:gd name="connsiteX7" fmla="*/ 651884 w 1306977"/>
                      <a:gd name="connsiteY7" fmla="*/ 934871 h 1508077"/>
                      <a:gd name="connsiteX8" fmla="*/ 692827 w 1306977"/>
                      <a:gd name="connsiteY8" fmla="*/ 1009934 h 1508077"/>
                      <a:gd name="connsiteX9" fmla="*/ 877072 w 1306977"/>
                      <a:gd name="connsiteY9" fmla="*/ 1166883 h 1508077"/>
                      <a:gd name="connsiteX10" fmla="*/ 1074965 w 1306977"/>
                      <a:gd name="connsiteY10" fmla="*/ 1276066 h 1508077"/>
                      <a:gd name="connsiteX11" fmla="*/ 1306977 w 1306977"/>
                      <a:gd name="connsiteY11" fmla="*/ 1508077 h 1508077"/>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327449 w 1327449"/>
                      <a:gd name="connsiteY11" fmla="*/ 1603611 h 1603611"/>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286506 w 1327449"/>
                      <a:gd name="connsiteY11" fmla="*/ 1453487 h 1603611"/>
                      <a:gd name="connsiteX12" fmla="*/ 1327449 w 1327449"/>
                      <a:gd name="connsiteY12" fmla="*/ 1603611 h 160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449" h="1603611">
                        <a:moveTo>
                          <a:pt x="17263" y="0"/>
                        </a:moveTo>
                        <a:cubicBezTo>
                          <a:pt x="3615" y="54591"/>
                          <a:pt x="-10033" y="109182"/>
                          <a:pt x="10439" y="163773"/>
                        </a:cubicBezTo>
                        <a:cubicBezTo>
                          <a:pt x="30911" y="218364"/>
                          <a:pt x="98012" y="276367"/>
                          <a:pt x="140093" y="327546"/>
                        </a:cubicBezTo>
                        <a:cubicBezTo>
                          <a:pt x="182174" y="378725"/>
                          <a:pt x="214019" y="428767"/>
                          <a:pt x="262923" y="470848"/>
                        </a:cubicBezTo>
                        <a:cubicBezTo>
                          <a:pt x="311827" y="512929"/>
                          <a:pt x="389165" y="541362"/>
                          <a:pt x="433520" y="580030"/>
                        </a:cubicBezTo>
                        <a:cubicBezTo>
                          <a:pt x="477875" y="618699"/>
                          <a:pt x="509720" y="665328"/>
                          <a:pt x="529054" y="702859"/>
                        </a:cubicBezTo>
                        <a:cubicBezTo>
                          <a:pt x="548388" y="740390"/>
                          <a:pt x="529054" y="766549"/>
                          <a:pt x="549526" y="805218"/>
                        </a:cubicBezTo>
                        <a:cubicBezTo>
                          <a:pt x="569998" y="843887"/>
                          <a:pt x="628001" y="900752"/>
                          <a:pt x="651884" y="934871"/>
                        </a:cubicBezTo>
                        <a:cubicBezTo>
                          <a:pt x="675767" y="968990"/>
                          <a:pt x="655296" y="971265"/>
                          <a:pt x="692827" y="1009934"/>
                        </a:cubicBezTo>
                        <a:cubicBezTo>
                          <a:pt x="730358" y="1048603"/>
                          <a:pt x="813382" y="1122528"/>
                          <a:pt x="877072" y="1166883"/>
                        </a:cubicBezTo>
                        <a:cubicBezTo>
                          <a:pt x="940762" y="1211238"/>
                          <a:pt x="1006726" y="1228299"/>
                          <a:pt x="1074965" y="1276066"/>
                        </a:cubicBezTo>
                        <a:cubicBezTo>
                          <a:pt x="1143204" y="1323833"/>
                          <a:pt x="1244425" y="1398896"/>
                          <a:pt x="1286506" y="1453487"/>
                        </a:cubicBezTo>
                        <a:cubicBezTo>
                          <a:pt x="1328587" y="1508078"/>
                          <a:pt x="1310389" y="1582002"/>
                          <a:pt x="1327449" y="1603611"/>
                        </a:cubicBezTo>
                      </a:path>
                    </a:pathLst>
                  </a:cu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dirty="0"/>
                  </a:p>
                </p:txBody>
              </p:sp>
              <p:sp>
                <p:nvSpPr>
                  <p:cNvPr id="162" name="Forme libre : forme 161">
                    <a:extLst>
                      <a:ext uri="{FF2B5EF4-FFF2-40B4-BE49-F238E27FC236}">
                        <a16:creationId xmlns:a16="http://schemas.microsoft.com/office/drawing/2014/main" id="{73EA5B0B-13B5-4DF5-95BF-C4B8CBD200CB}"/>
                      </a:ext>
                    </a:extLst>
                  </p:cNvPr>
                  <p:cNvSpPr/>
                  <p:nvPr/>
                </p:nvSpPr>
                <p:spPr>
                  <a:xfrm>
                    <a:off x="8555085" y="4338089"/>
                    <a:ext cx="1802972" cy="1248709"/>
                  </a:xfrm>
                  <a:custGeom>
                    <a:avLst/>
                    <a:gdLst>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228298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187355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0089" h="1555844">
                        <a:moveTo>
                          <a:pt x="0" y="0"/>
                        </a:moveTo>
                        <a:cubicBezTo>
                          <a:pt x="1706" y="56865"/>
                          <a:pt x="3412" y="113731"/>
                          <a:pt x="40943" y="163773"/>
                        </a:cubicBezTo>
                        <a:cubicBezTo>
                          <a:pt x="78474" y="213815"/>
                          <a:pt x="158087" y="253620"/>
                          <a:pt x="225188" y="300250"/>
                        </a:cubicBezTo>
                        <a:cubicBezTo>
                          <a:pt x="292289" y="346880"/>
                          <a:pt x="381000" y="408295"/>
                          <a:pt x="443552" y="443552"/>
                        </a:cubicBezTo>
                        <a:cubicBezTo>
                          <a:pt x="506104" y="478809"/>
                          <a:pt x="559558" y="494731"/>
                          <a:pt x="600501" y="511791"/>
                        </a:cubicBezTo>
                        <a:cubicBezTo>
                          <a:pt x="641444" y="528851"/>
                          <a:pt x="660778" y="510653"/>
                          <a:pt x="689211" y="545910"/>
                        </a:cubicBezTo>
                        <a:cubicBezTo>
                          <a:pt x="717644" y="581167"/>
                          <a:pt x="724468" y="678976"/>
                          <a:pt x="771098" y="723331"/>
                        </a:cubicBezTo>
                        <a:cubicBezTo>
                          <a:pt x="817728" y="767686"/>
                          <a:pt x="899615" y="760862"/>
                          <a:pt x="968991" y="812041"/>
                        </a:cubicBezTo>
                        <a:cubicBezTo>
                          <a:pt x="1038367" y="863220"/>
                          <a:pt x="1144137" y="976952"/>
                          <a:pt x="1187355" y="1030406"/>
                        </a:cubicBezTo>
                        <a:cubicBezTo>
                          <a:pt x="1230573" y="1083860"/>
                          <a:pt x="1190767" y="1096370"/>
                          <a:pt x="1228298" y="1132764"/>
                        </a:cubicBezTo>
                        <a:cubicBezTo>
                          <a:pt x="1265829" y="1169158"/>
                          <a:pt x="1371600" y="1221475"/>
                          <a:pt x="1412543" y="1248770"/>
                        </a:cubicBezTo>
                        <a:cubicBezTo>
                          <a:pt x="1453486" y="1276065"/>
                          <a:pt x="1446663" y="1276065"/>
                          <a:pt x="1473958" y="1296537"/>
                        </a:cubicBezTo>
                        <a:cubicBezTo>
                          <a:pt x="1501253" y="1317009"/>
                          <a:pt x="1536510" y="1345442"/>
                          <a:pt x="1576316" y="1371600"/>
                        </a:cubicBezTo>
                        <a:cubicBezTo>
                          <a:pt x="1616122" y="1397758"/>
                          <a:pt x="1685499" y="1422779"/>
                          <a:pt x="1712794" y="1453486"/>
                        </a:cubicBezTo>
                        <a:cubicBezTo>
                          <a:pt x="1740089" y="1484193"/>
                          <a:pt x="1740089" y="1520018"/>
                          <a:pt x="1740089" y="1555844"/>
                        </a:cubicBezTo>
                      </a:path>
                    </a:pathLst>
                  </a:cu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dirty="0"/>
                  </a:p>
                </p:txBody>
              </p:sp>
            </p:grpSp>
            <p:pic>
              <p:nvPicPr>
                <p:cNvPr id="159" name="Image 158">
                  <a:extLst>
                    <a:ext uri="{FF2B5EF4-FFF2-40B4-BE49-F238E27FC236}">
                      <a16:creationId xmlns:a16="http://schemas.microsoft.com/office/drawing/2014/main" id="{760AA745-B9CE-437A-8450-4E1BC641ED45}"/>
                    </a:ext>
                  </a:extLst>
                </p:cNvPr>
                <p:cNvPicPr>
                  <a:picLocks noChangeAspect="1"/>
                </p:cNvPicPr>
                <p:nvPr/>
              </p:nvPicPr>
              <p:blipFill>
                <a:blip r:embed="rId5">
                  <a:duotone>
                    <a:schemeClr val="accent1">
                      <a:shade val="45000"/>
                      <a:satMod val="135000"/>
                    </a:schemeClr>
                    <a:prstClr val="white"/>
                  </a:duotone>
                </a:blip>
                <a:stretch>
                  <a:fillRect/>
                </a:stretch>
              </p:blipFill>
              <p:spPr>
                <a:xfrm>
                  <a:off x="1031793" y="3174929"/>
                  <a:ext cx="619035" cy="619035"/>
                </a:xfrm>
                <a:prstGeom prst="rect">
                  <a:avLst/>
                </a:prstGeom>
              </p:spPr>
            </p:pic>
          </p:grpSp>
        </p:grpSp>
        <p:sp>
          <p:nvSpPr>
            <p:cNvPr id="6" name="Forme libre : forme 5">
              <a:extLst>
                <a:ext uri="{FF2B5EF4-FFF2-40B4-BE49-F238E27FC236}">
                  <a16:creationId xmlns:a16="http://schemas.microsoft.com/office/drawing/2014/main" id="{2F5C39C9-8C5C-4349-960A-205C04DD31F0}"/>
                </a:ext>
              </a:extLst>
            </p:cNvPr>
            <p:cNvSpPr/>
            <p:nvPr/>
          </p:nvSpPr>
          <p:spPr>
            <a:xfrm>
              <a:off x="5179544" y="2242392"/>
              <a:ext cx="2959269" cy="1763551"/>
            </a:xfrm>
            <a:custGeom>
              <a:avLst/>
              <a:gdLst>
                <a:gd name="connsiteX0" fmla="*/ 1438970 w 2959269"/>
                <a:gd name="connsiteY0" fmla="*/ 21837 h 1763551"/>
                <a:gd name="connsiteX1" fmla="*/ 1373656 w 2959269"/>
                <a:gd name="connsiteY1" fmla="*/ 65379 h 1763551"/>
                <a:gd name="connsiteX2" fmla="*/ 1297456 w 2959269"/>
                <a:gd name="connsiteY2" fmla="*/ 98037 h 1763551"/>
                <a:gd name="connsiteX3" fmla="*/ 1286570 w 2959269"/>
                <a:gd name="connsiteY3" fmla="*/ 130694 h 1763551"/>
                <a:gd name="connsiteX4" fmla="*/ 1232142 w 2959269"/>
                <a:gd name="connsiteY4" fmla="*/ 108922 h 1763551"/>
                <a:gd name="connsiteX5" fmla="*/ 1199485 w 2959269"/>
                <a:gd name="connsiteY5" fmla="*/ 98037 h 1763551"/>
                <a:gd name="connsiteX6" fmla="*/ 1177713 w 2959269"/>
                <a:gd name="connsiteY6" fmla="*/ 76265 h 1763551"/>
                <a:gd name="connsiteX7" fmla="*/ 862027 w 2959269"/>
                <a:gd name="connsiteY7" fmla="*/ 65379 h 1763551"/>
                <a:gd name="connsiteX8" fmla="*/ 840256 w 2959269"/>
                <a:gd name="connsiteY8" fmla="*/ 87151 h 1763551"/>
                <a:gd name="connsiteX9" fmla="*/ 829370 w 2959269"/>
                <a:gd name="connsiteY9" fmla="*/ 119808 h 1763551"/>
                <a:gd name="connsiteX10" fmla="*/ 796713 w 2959269"/>
                <a:gd name="connsiteY10" fmla="*/ 130694 h 1763551"/>
                <a:gd name="connsiteX11" fmla="*/ 698742 w 2959269"/>
                <a:gd name="connsiteY11" fmla="*/ 141579 h 1763551"/>
                <a:gd name="connsiteX12" fmla="*/ 666085 w 2959269"/>
                <a:gd name="connsiteY12" fmla="*/ 152465 h 1763551"/>
                <a:gd name="connsiteX13" fmla="*/ 644313 w 2959269"/>
                <a:gd name="connsiteY13" fmla="*/ 174237 h 1763551"/>
                <a:gd name="connsiteX14" fmla="*/ 568113 w 2959269"/>
                <a:gd name="connsiteY14" fmla="*/ 217779 h 1763551"/>
                <a:gd name="connsiteX15" fmla="*/ 502799 w 2959269"/>
                <a:gd name="connsiteY15" fmla="*/ 239551 h 1763551"/>
                <a:gd name="connsiteX16" fmla="*/ 285085 w 2959269"/>
                <a:gd name="connsiteY16" fmla="*/ 261322 h 1763551"/>
                <a:gd name="connsiteX17" fmla="*/ 219770 w 2959269"/>
                <a:gd name="connsiteY17" fmla="*/ 283094 h 1763551"/>
                <a:gd name="connsiteX18" fmla="*/ 187113 w 2959269"/>
                <a:gd name="connsiteY18" fmla="*/ 293979 h 1763551"/>
                <a:gd name="connsiteX19" fmla="*/ 132685 w 2959269"/>
                <a:gd name="connsiteY19" fmla="*/ 326637 h 1763551"/>
                <a:gd name="connsiteX20" fmla="*/ 89142 w 2959269"/>
                <a:gd name="connsiteY20" fmla="*/ 381065 h 1763551"/>
                <a:gd name="connsiteX21" fmla="*/ 78256 w 2959269"/>
                <a:gd name="connsiteY21" fmla="*/ 424608 h 1763551"/>
                <a:gd name="connsiteX22" fmla="*/ 45599 w 2959269"/>
                <a:gd name="connsiteY22" fmla="*/ 457265 h 1763551"/>
                <a:gd name="connsiteX23" fmla="*/ 23827 w 2959269"/>
                <a:gd name="connsiteY23" fmla="*/ 489922 h 1763551"/>
                <a:gd name="connsiteX24" fmla="*/ 2056 w 2959269"/>
                <a:gd name="connsiteY24" fmla="*/ 664094 h 1763551"/>
                <a:gd name="connsiteX25" fmla="*/ 34713 w 2959269"/>
                <a:gd name="connsiteY25" fmla="*/ 849151 h 1763551"/>
                <a:gd name="connsiteX26" fmla="*/ 132685 w 2959269"/>
                <a:gd name="connsiteY26" fmla="*/ 870922 h 1763551"/>
                <a:gd name="connsiteX27" fmla="*/ 187113 w 2959269"/>
                <a:gd name="connsiteY27" fmla="*/ 903579 h 1763551"/>
                <a:gd name="connsiteX28" fmla="*/ 208885 w 2959269"/>
                <a:gd name="connsiteY28" fmla="*/ 925351 h 1763551"/>
                <a:gd name="connsiteX29" fmla="*/ 241542 w 2959269"/>
                <a:gd name="connsiteY29" fmla="*/ 936237 h 1763551"/>
                <a:gd name="connsiteX30" fmla="*/ 350399 w 2959269"/>
                <a:gd name="connsiteY30" fmla="*/ 958008 h 1763551"/>
                <a:gd name="connsiteX31" fmla="*/ 383056 w 2959269"/>
                <a:gd name="connsiteY31" fmla="*/ 968894 h 1763551"/>
                <a:gd name="connsiteX32" fmla="*/ 404827 w 2959269"/>
                <a:gd name="connsiteY32" fmla="*/ 1001551 h 1763551"/>
                <a:gd name="connsiteX33" fmla="*/ 481027 w 2959269"/>
                <a:gd name="connsiteY33" fmla="*/ 1045094 h 1763551"/>
                <a:gd name="connsiteX34" fmla="*/ 600770 w 2959269"/>
                <a:gd name="connsiteY34" fmla="*/ 1099522 h 1763551"/>
                <a:gd name="connsiteX35" fmla="*/ 774942 w 2959269"/>
                <a:gd name="connsiteY35" fmla="*/ 1121294 h 1763551"/>
                <a:gd name="connsiteX36" fmla="*/ 807599 w 2959269"/>
                <a:gd name="connsiteY36" fmla="*/ 1132179 h 1763551"/>
                <a:gd name="connsiteX37" fmla="*/ 840256 w 2959269"/>
                <a:gd name="connsiteY37" fmla="*/ 1328122 h 1763551"/>
                <a:gd name="connsiteX38" fmla="*/ 883799 w 2959269"/>
                <a:gd name="connsiteY38" fmla="*/ 1339008 h 1763551"/>
                <a:gd name="connsiteX39" fmla="*/ 959999 w 2959269"/>
                <a:gd name="connsiteY39" fmla="*/ 1371665 h 1763551"/>
                <a:gd name="connsiteX40" fmla="*/ 970885 w 2959269"/>
                <a:gd name="connsiteY40" fmla="*/ 1404322 h 1763551"/>
                <a:gd name="connsiteX41" fmla="*/ 916456 w 2959269"/>
                <a:gd name="connsiteY41" fmla="*/ 1513179 h 1763551"/>
                <a:gd name="connsiteX42" fmla="*/ 883799 w 2959269"/>
                <a:gd name="connsiteY42" fmla="*/ 1524065 h 1763551"/>
                <a:gd name="connsiteX43" fmla="*/ 818485 w 2959269"/>
                <a:gd name="connsiteY43" fmla="*/ 1513179 h 1763551"/>
                <a:gd name="connsiteX44" fmla="*/ 862027 w 2959269"/>
                <a:gd name="connsiteY44" fmla="*/ 1524065 h 1763551"/>
                <a:gd name="connsiteX45" fmla="*/ 883799 w 2959269"/>
                <a:gd name="connsiteY45" fmla="*/ 1556722 h 1763551"/>
                <a:gd name="connsiteX46" fmla="*/ 959999 w 2959269"/>
                <a:gd name="connsiteY46" fmla="*/ 1600265 h 1763551"/>
                <a:gd name="connsiteX47" fmla="*/ 1014427 w 2959269"/>
                <a:gd name="connsiteY47" fmla="*/ 1654694 h 1763551"/>
                <a:gd name="connsiteX48" fmla="*/ 1036199 w 2959269"/>
                <a:gd name="connsiteY48" fmla="*/ 1676465 h 1763551"/>
                <a:gd name="connsiteX49" fmla="*/ 1068856 w 2959269"/>
                <a:gd name="connsiteY49" fmla="*/ 1687351 h 1763551"/>
                <a:gd name="connsiteX50" fmla="*/ 1243027 w 2959269"/>
                <a:gd name="connsiteY50" fmla="*/ 1730894 h 1763551"/>
                <a:gd name="connsiteX51" fmla="*/ 1275685 w 2959269"/>
                <a:gd name="connsiteY51" fmla="*/ 1720008 h 1763551"/>
                <a:gd name="connsiteX52" fmla="*/ 1308342 w 2959269"/>
                <a:gd name="connsiteY52" fmla="*/ 1698237 h 1763551"/>
                <a:gd name="connsiteX53" fmla="*/ 1373656 w 2959269"/>
                <a:gd name="connsiteY53" fmla="*/ 1676465 h 1763551"/>
                <a:gd name="connsiteX54" fmla="*/ 1406313 w 2959269"/>
                <a:gd name="connsiteY54" fmla="*/ 1665579 h 1763551"/>
                <a:gd name="connsiteX55" fmla="*/ 1428085 w 2959269"/>
                <a:gd name="connsiteY55" fmla="*/ 1643808 h 1763551"/>
                <a:gd name="connsiteX56" fmla="*/ 1569599 w 2959269"/>
                <a:gd name="connsiteY56" fmla="*/ 1622037 h 1763551"/>
                <a:gd name="connsiteX57" fmla="*/ 1689342 w 2959269"/>
                <a:gd name="connsiteY57" fmla="*/ 1632922 h 1763551"/>
                <a:gd name="connsiteX58" fmla="*/ 1732885 w 2959269"/>
                <a:gd name="connsiteY58" fmla="*/ 1676465 h 1763551"/>
                <a:gd name="connsiteX59" fmla="*/ 1765542 w 2959269"/>
                <a:gd name="connsiteY59" fmla="*/ 1698237 h 1763551"/>
                <a:gd name="connsiteX60" fmla="*/ 1809085 w 2959269"/>
                <a:gd name="connsiteY60" fmla="*/ 1752665 h 1763551"/>
                <a:gd name="connsiteX61" fmla="*/ 1841742 w 2959269"/>
                <a:gd name="connsiteY61" fmla="*/ 1763551 h 1763551"/>
                <a:gd name="connsiteX62" fmla="*/ 1994142 w 2959269"/>
                <a:gd name="connsiteY62" fmla="*/ 1752665 h 1763551"/>
                <a:gd name="connsiteX63" fmla="*/ 2277170 w 2959269"/>
                <a:gd name="connsiteY63" fmla="*/ 1741779 h 1763551"/>
                <a:gd name="connsiteX64" fmla="*/ 2331599 w 2959269"/>
                <a:gd name="connsiteY64" fmla="*/ 1698237 h 1763551"/>
                <a:gd name="connsiteX65" fmla="*/ 2364256 w 2959269"/>
                <a:gd name="connsiteY65" fmla="*/ 1687351 h 1763551"/>
                <a:gd name="connsiteX66" fmla="*/ 2429570 w 2959269"/>
                <a:gd name="connsiteY66" fmla="*/ 1643808 h 1763551"/>
                <a:gd name="connsiteX67" fmla="*/ 2462227 w 2959269"/>
                <a:gd name="connsiteY67" fmla="*/ 1622037 h 1763551"/>
                <a:gd name="connsiteX68" fmla="*/ 2690827 w 2959269"/>
                <a:gd name="connsiteY68" fmla="*/ 1600265 h 1763551"/>
                <a:gd name="connsiteX69" fmla="*/ 2723485 w 2959269"/>
                <a:gd name="connsiteY69" fmla="*/ 1589379 h 1763551"/>
                <a:gd name="connsiteX70" fmla="*/ 2799685 w 2959269"/>
                <a:gd name="connsiteY70" fmla="*/ 1567608 h 1763551"/>
                <a:gd name="connsiteX71" fmla="*/ 2843227 w 2959269"/>
                <a:gd name="connsiteY71" fmla="*/ 1545837 h 1763551"/>
                <a:gd name="connsiteX72" fmla="*/ 2941199 w 2959269"/>
                <a:gd name="connsiteY72" fmla="*/ 1502294 h 1763551"/>
                <a:gd name="connsiteX73" fmla="*/ 2941199 w 2959269"/>
                <a:gd name="connsiteY73" fmla="*/ 1339008 h 1763551"/>
                <a:gd name="connsiteX74" fmla="*/ 2908542 w 2959269"/>
                <a:gd name="connsiteY74" fmla="*/ 1317237 h 1763551"/>
                <a:gd name="connsiteX75" fmla="*/ 2854113 w 2959269"/>
                <a:gd name="connsiteY75" fmla="*/ 1284579 h 1763551"/>
                <a:gd name="connsiteX76" fmla="*/ 2788799 w 2959269"/>
                <a:gd name="connsiteY76" fmla="*/ 1208379 h 1763551"/>
                <a:gd name="connsiteX77" fmla="*/ 2767027 w 2959269"/>
                <a:gd name="connsiteY77" fmla="*/ 1186608 h 1763551"/>
                <a:gd name="connsiteX78" fmla="*/ 2723485 w 2959269"/>
                <a:gd name="connsiteY78" fmla="*/ 1143065 h 1763551"/>
                <a:gd name="connsiteX79" fmla="*/ 2679942 w 2959269"/>
                <a:gd name="connsiteY79" fmla="*/ 1099522 h 1763551"/>
                <a:gd name="connsiteX80" fmla="*/ 2636399 w 2959269"/>
                <a:gd name="connsiteY80" fmla="*/ 1055979 h 1763551"/>
                <a:gd name="connsiteX81" fmla="*/ 2581970 w 2959269"/>
                <a:gd name="connsiteY81" fmla="*/ 1023322 h 1763551"/>
                <a:gd name="connsiteX82" fmla="*/ 2440456 w 2959269"/>
                <a:gd name="connsiteY82" fmla="*/ 1012437 h 1763551"/>
                <a:gd name="connsiteX83" fmla="*/ 2407799 w 2959269"/>
                <a:gd name="connsiteY83" fmla="*/ 979779 h 1763551"/>
                <a:gd name="connsiteX84" fmla="*/ 2309827 w 2959269"/>
                <a:gd name="connsiteY84" fmla="*/ 936237 h 1763551"/>
                <a:gd name="connsiteX85" fmla="*/ 2211856 w 2959269"/>
                <a:gd name="connsiteY85" fmla="*/ 914465 h 1763551"/>
                <a:gd name="connsiteX86" fmla="*/ 2179199 w 2959269"/>
                <a:gd name="connsiteY86" fmla="*/ 892694 h 1763551"/>
                <a:gd name="connsiteX87" fmla="*/ 2113885 w 2959269"/>
                <a:gd name="connsiteY87" fmla="*/ 860037 h 1763551"/>
                <a:gd name="connsiteX88" fmla="*/ 2059456 w 2959269"/>
                <a:gd name="connsiteY88" fmla="*/ 816494 h 1763551"/>
                <a:gd name="connsiteX89" fmla="*/ 2048570 w 2959269"/>
                <a:gd name="connsiteY89" fmla="*/ 772951 h 1763551"/>
                <a:gd name="connsiteX90" fmla="*/ 2005027 w 2959269"/>
                <a:gd name="connsiteY90" fmla="*/ 729408 h 1763551"/>
                <a:gd name="connsiteX91" fmla="*/ 1972370 w 2959269"/>
                <a:gd name="connsiteY91" fmla="*/ 555237 h 1763551"/>
                <a:gd name="connsiteX92" fmla="*/ 1961485 w 2959269"/>
                <a:gd name="connsiteY92" fmla="*/ 511694 h 1763551"/>
                <a:gd name="connsiteX93" fmla="*/ 1939713 w 2959269"/>
                <a:gd name="connsiteY93" fmla="*/ 489922 h 1763551"/>
                <a:gd name="connsiteX94" fmla="*/ 1917942 w 2959269"/>
                <a:gd name="connsiteY94" fmla="*/ 457265 h 1763551"/>
                <a:gd name="connsiteX95" fmla="*/ 1907056 w 2959269"/>
                <a:gd name="connsiteY95" fmla="*/ 174237 h 1763551"/>
                <a:gd name="connsiteX96" fmla="*/ 1874399 w 2959269"/>
                <a:gd name="connsiteY96" fmla="*/ 152465 h 1763551"/>
                <a:gd name="connsiteX97" fmla="*/ 1852627 w 2959269"/>
                <a:gd name="connsiteY97" fmla="*/ 130694 h 1763551"/>
                <a:gd name="connsiteX98" fmla="*/ 1809085 w 2959269"/>
                <a:gd name="connsiteY98" fmla="*/ 119808 h 1763551"/>
                <a:gd name="connsiteX99" fmla="*/ 1776427 w 2959269"/>
                <a:gd name="connsiteY99" fmla="*/ 108922 h 1763551"/>
                <a:gd name="connsiteX100" fmla="*/ 1689342 w 2959269"/>
                <a:gd name="connsiteY100" fmla="*/ 87151 h 1763551"/>
                <a:gd name="connsiteX101" fmla="*/ 1634913 w 2959269"/>
                <a:gd name="connsiteY101" fmla="*/ 43608 h 1763551"/>
                <a:gd name="connsiteX102" fmla="*/ 1591370 w 2959269"/>
                <a:gd name="connsiteY102" fmla="*/ 21837 h 1763551"/>
                <a:gd name="connsiteX103" fmla="*/ 1526056 w 2959269"/>
                <a:gd name="connsiteY103" fmla="*/ 10951 h 1763551"/>
                <a:gd name="connsiteX104" fmla="*/ 1438970 w 2959269"/>
                <a:gd name="connsiteY104" fmla="*/ 21837 h 1763551"/>
                <a:gd name="connsiteX0" fmla="*/ 1438970 w 2959269"/>
                <a:gd name="connsiteY0" fmla="*/ 21837 h 1763551"/>
                <a:gd name="connsiteX1" fmla="*/ 1373656 w 2959269"/>
                <a:gd name="connsiteY1" fmla="*/ 65379 h 1763551"/>
                <a:gd name="connsiteX2" fmla="*/ 1297456 w 2959269"/>
                <a:gd name="connsiteY2" fmla="*/ 98037 h 1763551"/>
                <a:gd name="connsiteX3" fmla="*/ 1286570 w 2959269"/>
                <a:gd name="connsiteY3" fmla="*/ 130694 h 1763551"/>
                <a:gd name="connsiteX4" fmla="*/ 1232142 w 2959269"/>
                <a:gd name="connsiteY4" fmla="*/ 108922 h 1763551"/>
                <a:gd name="connsiteX5" fmla="*/ 1199485 w 2959269"/>
                <a:gd name="connsiteY5" fmla="*/ 98037 h 1763551"/>
                <a:gd name="connsiteX6" fmla="*/ 1177713 w 2959269"/>
                <a:gd name="connsiteY6" fmla="*/ 76265 h 1763551"/>
                <a:gd name="connsiteX7" fmla="*/ 862027 w 2959269"/>
                <a:gd name="connsiteY7" fmla="*/ 65379 h 1763551"/>
                <a:gd name="connsiteX8" fmla="*/ 840256 w 2959269"/>
                <a:gd name="connsiteY8" fmla="*/ 87151 h 1763551"/>
                <a:gd name="connsiteX9" fmla="*/ 829370 w 2959269"/>
                <a:gd name="connsiteY9" fmla="*/ 119808 h 1763551"/>
                <a:gd name="connsiteX10" fmla="*/ 796713 w 2959269"/>
                <a:gd name="connsiteY10" fmla="*/ 130694 h 1763551"/>
                <a:gd name="connsiteX11" fmla="*/ 698742 w 2959269"/>
                <a:gd name="connsiteY11" fmla="*/ 141579 h 1763551"/>
                <a:gd name="connsiteX12" fmla="*/ 666085 w 2959269"/>
                <a:gd name="connsiteY12" fmla="*/ 152465 h 1763551"/>
                <a:gd name="connsiteX13" fmla="*/ 644313 w 2959269"/>
                <a:gd name="connsiteY13" fmla="*/ 174237 h 1763551"/>
                <a:gd name="connsiteX14" fmla="*/ 568113 w 2959269"/>
                <a:gd name="connsiteY14" fmla="*/ 217779 h 1763551"/>
                <a:gd name="connsiteX15" fmla="*/ 285085 w 2959269"/>
                <a:gd name="connsiteY15" fmla="*/ 261322 h 1763551"/>
                <a:gd name="connsiteX16" fmla="*/ 219770 w 2959269"/>
                <a:gd name="connsiteY16" fmla="*/ 283094 h 1763551"/>
                <a:gd name="connsiteX17" fmla="*/ 187113 w 2959269"/>
                <a:gd name="connsiteY17" fmla="*/ 293979 h 1763551"/>
                <a:gd name="connsiteX18" fmla="*/ 132685 w 2959269"/>
                <a:gd name="connsiteY18" fmla="*/ 326637 h 1763551"/>
                <a:gd name="connsiteX19" fmla="*/ 89142 w 2959269"/>
                <a:gd name="connsiteY19" fmla="*/ 381065 h 1763551"/>
                <a:gd name="connsiteX20" fmla="*/ 78256 w 2959269"/>
                <a:gd name="connsiteY20" fmla="*/ 424608 h 1763551"/>
                <a:gd name="connsiteX21" fmla="*/ 45599 w 2959269"/>
                <a:gd name="connsiteY21" fmla="*/ 457265 h 1763551"/>
                <a:gd name="connsiteX22" fmla="*/ 23827 w 2959269"/>
                <a:gd name="connsiteY22" fmla="*/ 489922 h 1763551"/>
                <a:gd name="connsiteX23" fmla="*/ 2056 w 2959269"/>
                <a:gd name="connsiteY23" fmla="*/ 664094 h 1763551"/>
                <a:gd name="connsiteX24" fmla="*/ 34713 w 2959269"/>
                <a:gd name="connsiteY24" fmla="*/ 849151 h 1763551"/>
                <a:gd name="connsiteX25" fmla="*/ 132685 w 2959269"/>
                <a:gd name="connsiteY25" fmla="*/ 870922 h 1763551"/>
                <a:gd name="connsiteX26" fmla="*/ 187113 w 2959269"/>
                <a:gd name="connsiteY26" fmla="*/ 903579 h 1763551"/>
                <a:gd name="connsiteX27" fmla="*/ 208885 w 2959269"/>
                <a:gd name="connsiteY27" fmla="*/ 925351 h 1763551"/>
                <a:gd name="connsiteX28" fmla="*/ 241542 w 2959269"/>
                <a:gd name="connsiteY28" fmla="*/ 936237 h 1763551"/>
                <a:gd name="connsiteX29" fmla="*/ 350399 w 2959269"/>
                <a:gd name="connsiteY29" fmla="*/ 958008 h 1763551"/>
                <a:gd name="connsiteX30" fmla="*/ 383056 w 2959269"/>
                <a:gd name="connsiteY30" fmla="*/ 968894 h 1763551"/>
                <a:gd name="connsiteX31" fmla="*/ 404827 w 2959269"/>
                <a:gd name="connsiteY31" fmla="*/ 1001551 h 1763551"/>
                <a:gd name="connsiteX32" fmla="*/ 481027 w 2959269"/>
                <a:gd name="connsiteY32" fmla="*/ 1045094 h 1763551"/>
                <a:gd name="connsiteX33" fmla="*/ 600770 w 2959269"/>
                <a:gd name="connsiteY33" fmla="*/ 1099522 h 1763551"/>
                <a:gd name="connsiteX34" fmla="*/ 774942 w 2959269"/>
                <a:gd name="connsiteY34" fmla="*/ 1121294 h 1763551"/>
                <a:gd name="connsiteX35" fmla="*/ 807599 w 2959269"/>
                <a:gd name="connsiteY35" fmla="*/ 1132179 h 1763551"/>
                <a:gd name="connsiteX36" fmla="*/ 840256 w 2959269"/>
                <a:gd name="connsiteY36" fmla="*/ 1328122 h 1763551"/>
                <a:gd name="connsiteX37" fmla="*/ 883799 w 2959269"/>
                <a:gd name="connsiteY37" fmla="*/ 1339008 h 1763551"/>
                <a:gd name="connsiteX38" fmla="*/ 959999 w 2959269"/>
                <a:gd name="connsiteY38" fmla="*/ 1371665 h 1763551"/>
                <a:gd name="connsiteX39" fmla="*/ 970885 w 2959269"/>
                <a:gd name="connsiteY39" fmla="*/ 1404322 h 1763551"/>
                <a:gd name="connsiteX40" fmla="*/ 916456 w 2959269"/>
                <a:gd name="connsiteY40" fmla="*/ 1513179 h 1763551"/>
                <a:gd name="connsiteX41" fmla="*/ 883799 w 2959269"/>
                <a:gd name="connsiteY41" fmla="*/ 1524065 h 1763551"/>
                <a:gd name="connsiteX42" fmla="*/ 818485 w 2959269"/>
                <a:gd name="connsiteY42" fmla="*/ 1513179 h 1763551"/>
                <a:gd name="connsiteX43" fmla="*/ 862027 w 2959269"/>
                <a:gd name="connsiteY43" fmla="*/ 1524065 h 1763551"/>
                <a:gd name="connsiteX44" fmla="*/ 883799 w 2959269"/>
                <a:gd name="connsiteY44" fmla="*/ 1556722 h 1763551"/>
                <a:gd name="connsiteX45" fmla="*/ 959999 w 2959269"/>
                <a:gd name="connsiteY45" fmla="*/ 1600265 h 1763551"/>
                <a:gd name="connsiteX46" fmla="*/ 1014427 w 2959269"/>
                <a:gd name="connsiteY46" fmla="*/ 1654694 h 1763551"/>
                <a:gd name="connsiteX47" fmla="*/ 1036199 w 2959269"/>
                <a:gd name="connsiteY47" fmla="*/ 1676465 h 1763551"/>
                <a:gd name="connsiteX48" fmla="*/ 1068856 w 2959269"/>
                <a:gd name="connsiteY48" fmla="*/ 1687351 h 1763551"/>
                <a:gd name="connsiteX49" fmla="*/ 1243027 w 2959269"/>
                <a:gd name="connsiteY49" fmla="*/ 1730894 h 1763551"/>
                <a:gd name="connsiteX50" fmla="*/ 1275685 w 2959269"/>
                <a:gd name="connsiteY50" fmla="*/ 1720008 h 1763551"/>
                <a:gd name="connsiteX51" fmla="*/ 1308342 w 2959269"/>
                <a:gd name="connsiteY51" fmla="*/ 1698237 h 1763551"/>
                <a:gd name="connsiteX52" fmla="*/ 1373656 w 2959269"/>
                <a:gd name="connsiteY52" fmla="*/ 1676465 h 1763551"/>
                <a:gd name="connsiteX53" fmla="*/ 1406313 w 2959269"/>
                <a:gd name="connsiteY53" fmla="*/ 1665579 h 1763551"/>
                <a:gd name="connsiteX54" fmla="*/ 1428085 w 2959269"/>
                <a:gd name="connsiteY54" fmla="*/ 1643808 h 1763551"/>
                <a:gd name="connsiteX55" fmla="*/ 1569599 w 2959269"/>
                <a:gd name="connsiteY55" fmla="*/ 1622037 h 1763551"/>
                <a:gd name="connsiteX56" fmla="*/ 1689342 w 2959269"/>
                <a:gd name="connsiteY56" fmla="*/ 1632922 h 1763551"/>
                <a:gd name="connsiteX57" fmla="*/ 1732885 w 2959269"/>
                <a:gd name="connsiteY57" fmla="*/ 1676465 h 1763551"/>
                <a:gd name="connsiteX58" fmla="*/ 1765542 w 2959269"/>
                <a:gd name="connsiteY58" fmla="*/ 1698237 h 1763551"/>
                <a:gd name="connsiteX59" fmla="*/ 1809085 w 2959269"/>
                <a:gd name="connsiteY59" fmla="*/ 1752665 h 1763551"/>
                <a:gd name="connsiteX60" fmla="*/ 1841742 w 2959269"/>
                <a:gd name="connsiteY60" fmla="*/ 1763551 h 1763551"/>
                <a:gd name="connsiteX61" fmla="*/ 1994142 w 2959269"/>
                <a:gd name="connsiteY61" fmla="*/ 1752665 h 1763551"/>
                <a:gd name="connsiteX62" fmla="*/ 2277170 w 2959269"/>
                <a:gd name="connsiteY62" fmla="*/ 1741779 h 1763551"/>
                <a:gd name="connsiteX63" fmla="*/ 2331599 w 2959269"/>
                <a:gd name="connsiteY63" fmla="*/ 1698237 h 1763551"/>
                <a:gd name="connsiteX64" fmla="*/ 2364256 w 2959269"/>
                <a:gd name="connsiteY64" fmla="*/ 1687351 h 1763551"/>
                <a:gd name="connsiteX65" fmla="*/ 2429570 w 2959269"/>
                <a:gd name="connsiteY65" fmla="*/ 1643808 h 1763551"/>
                <a:gd name="connsiteX66" fmla="*/ 2462227 w 2959269"/>
                <a:gd name="connsiteY66" fmla="*/ 1622037 h 1763551"/>
                <a:gd name="connsiteX67" fmla="*/ 2690827 w 2959269"/>
                <a:gd name="connsiteY67" fmla="*/ 1600265 h 1763551"/>
                <a:gd name="connsiteX68" fmla="*/ 2723485 w 2959269"/>
                <a:gd name="connsiteY68" fmla="*/ 1589379 h 1763551"/>
                <a:gd name="connsiteX69" fmla="*/ 2799685 w 2959269"/>
                <a:gd name="connsiteY69" fmla="*/ 1567608 h 1763551"/>
                <a:gd name="connsiteX70" fmla="*/ 2843227 w 2959269"/>
                <a:gd name="connsiteY70" fmla="*/ 1545837 h 1763551"/>
                <a:gd name="connsiteX71" fmla="*/ 2941199 w 2959269"/>
                <a:gd name="connsiteY71" fmla="*/ 1502294 h 1763551"/>
                <a:gd name="connsiteX72" fmla="*/ 2941199 w 2959269"/>
                <a:gd name="connsiteY72" fmla="*/ 1339008 h 1763551"/>
                <a:gd name="connsiteX73" fmla="*/ 2908542 w 2959269"/>
                <a:gd name="connsiteY73" fmla="*/ 1317237 h 1763551"/>
                <a:gd name="connsiteX74" fmla="*/ 2854113 w 2959269"/>
                <a:gd name="connsiteY74" fmla="*/ 1284579 h 1763551"/>
                <a:gd name="connsiteX75" fmla="*/ 2788799 w 2959269"/>
                <a:gd name="connsiteY75" fmla="*/ 1208379 h 1763551"/>
                <a:gd name="connsiteX76" fmla="*/ 2767027 w 2959269"/>
                <a:gd name="connsiteY76" fmla="*/ 1186608 h 1763551"/>
                <a:gd name="connsiteX77" fmla="*/ 2723485 w 2959269"/>
                <a:gd name="connsiteY77" fmla="*/ 1143065 h 1763551"/>
                <a:gd name="connsiteX78" fmla="*/ 2679942 w 2959269"/>
                <a:gd name="connsiteY78" fmla="*/ 1099522 h 1763551"/>
                <a:gd name="connsiteX79" fmla="*/ 2636399 w 2959269"/>
                <a:gd name="connsiteY79" fmla="*/ 1055979 h 1763551"/>
                <a:gd name="connsiteX80" fmla="*/ 2581970 w 2959269"/>
                <a:gd name="connsiteY80" fmla="*/ 1023322 h 1763551"/>
                <a:gd name="connsiteX81" fmla="*/ 2440456 w 2959269"/>
                <a:gd name="connsiteY81" fmla="*/ 1012437 h 1763551"/>
                <a:gd name="connsiteX82" fmla="*/ 2407799 w 2959269"/>
                <a:gd name="connsiteY82" fmla="*/ 979779 h 1763551"/>
                <a:gd name="connsiteX83" fmla="*/ 2309827 w 2959269"/>
                <a:gd name="connsiteY83" fmla="*/ 936237 h 1763551"/>
                <a:gd name="connsiteX84" fmla="*/ 2211856 w 2959269"/>
                <a:gd name="connsiteY84" fmla="*/ 914465 h 1763551"/>
                <a:gd name="connsiteX85" fmla="*/ 2179199 w 2959269"/>
                <a:gd name="connsiteY85" fmla="*/ 892694 h 1763551"/>
                <a:gd name="connsiteX86" fmla="*/ 2113885 w 2959269"/>
                <a:gd name="connsiteY86" fmla="*/ 860037 h 1763551"/>
                <a:gd name="connsiteX87" fmla="*/ 2059456 w 2959269"/>
                <a:gd name="connsiteY87" fmla="*/ 816494 h 1763551"/>
                <a:gd name="connsiteX88" fmla="*/ 2048570 w 2959269"/>
                <a:gd name="connsiteY88" fmla="*/ 772951 h 1763551"/>
                <a:gd name="connsiteX89" fmla="*/ 2005027 w 2959269"/>
                <a:gd name="connsiteY89" fmla="*/ 729408 h 1763551"/>
                <a:gd name="connsiteX90" fmla="*/ 1972370 w 2959269"/>
                <a:gd name="connsiteY90" fmla="*/ 555237 h 1763551"/>
                <a:gd name="connsiteX91" fmla="*/ 1961485 w 2959269"/>
                <a:gd name="connsiteY91" fmla="*/ 511694 h 1763551"/>
                <a:gd name="connsiteX92" fmla="*/ 1939713 w 2959269"/>
                <a:gd name="connsiteY92" fmla="*/ 489922 h 1763551"/>
                <a:gd name="connsiteX93" fmla="*/ 1917942 w 2959269"/>
                <a:gd name="connsiteY93" fmla="*/ 457265 h 1763551"/>
                <a:gd name="connsiteX94" fmla="*/ 1907056 w 2959269"/>
                <a:gd name="connsiteY94" fmla="*/ 174237 h 1763551"/>
                <a:gd name="connsiteX95" fmla="*/ 1874399 w 2959269"/>
                <a:gd name="connsiteY95" fmla="*/ 152465 h 1763551"/>
                <a:gd name="connsiteX96" fmla="*/ 1852627 w 2959269"/>
                <a:gd name="connsiteY96" fmla="*/ 130694 h 1763551"/>
                <a:gd name="connsiteX97" fmla="*/ 1809085 w 2959269"/>
                <a:gd name="connsiteY97" fmla="*/ 119808 h 1763551"/>
                <a:gd name="connsiteX98" fmla="*/ 1776427 w 2959269"/>
                <a:gd name="connsiteY98" fmla="*/ 108922 h 1763551"/>
                <a:gd name="connsiteX99" fmla="*/ 1689342 w 2959269"/>
                <a:gd name="connsiteY99" fmla="*/ 87151 h 1763551"/>
                <a:gd name="connsiteX100" fmla="*/ 1634913 w 2959269"/>
                <a:gd name="connsiteY100" fmla="*/ 43608 h 1763551"/>
                <a:gd name="connsiteX101" fmla="*/ 1591370 w 2959269"/>
                <a:gd name="connsiteY101" fmla="*/ 21837 h 1763551"/>
                <a:gd name="connsiteX102" fmla="*/ 1526056 w 2959269"/>
                <a:gd name="connsiteY102" fmla="*/ 10951 h 1763551"/>
                <a:gd name="connsiteX103" fmla="*/ 1438970 w 2959269"/>
                <a:gd name="connsiteY103" fmla="*/ 21837 h 1763551"/>
                <a:gd name="connsiteX0" fmla="*/ 1438970 w 2959269"/>
                <a:gd name="connsiteY0" fmla="*/ 21837 h 1763551"/>
                <a:gd name="connsiteX1" fmla="*/ 1373656 w 2959269"/>
                <a:gd name="connsiteY1" fmla="*/ 65379 h 1763551"/>
                <a:gd name="connsiteX2" fmla="*/ 1297456 w 2959269"/>
                <a:gd name="connsiteY2" fmla="*/ 98037 h 1763551"/>
                <a:gd name="connsiteX3" fmla="*/ 1286570 w 2959269"/>
                <a:gd name="connsiteY3" fmla="*/ 130694 h 1763551"/>
                <a:gd name="connsiteX4" fmla="*/ 1232142 w 2959269"/>
                <a:gd name="connsiteY4" fmla="*/ 108922 h 1763551"/>
                <a:gd name="connsiteX5" fmla="*/ 1199485 w 2959269"/>
                <a:gd name="connsiteY5" fmla="*/ 98037 h 1763551"/>
                <a:gd name="connsiteX6" fmla="*/ 1177713 w 2959269"/>
                <a:gd name="connsiteY6" fmla="*/ 76265 h 1763551"/>
                <a:gd name="connsiteX7" fmla="*/ 862027 w 2959269"/>
                <a:gd name="connsiteY7" fmla="*/ 65379 h 1763551"/>
                <a:gd name="connsiteX8" fmla="*/ 840256 w 2959269"/>
                <a:gd name="connsiteY8" fmla="*/ 87151 h 1763551"/>
                <a:gd name="connsiteX9" fmla="*/ 829370 w 2959269"/>
                <a:gd name="connsiteY9" fmla="*/ 119808 h 1763551"/>
                <a:gd name="connsiteX10" fmla="*/ 796713 w 2959269"/>
                <a:gd name="connsiteY10" fmla="*/ 130694 h 1763551"/>
                <a:gd name="connsiteX11" fmla="*/ 698742 w 2959269"/>
                <a:gd name="connsiteY11" fmla="*/ 141579 h 1763551"/>
                <a:gd name="connsiteX12" fmla="*/ 666085 w 2959269"/>
                <a:gd name="connsiteY12" fmla="*/ 152465 h 1763551"/>
                <a:gd name="connsiteX13" fmla="*/ 644313 w 2959269"/>
                <a:gd name="connsiteY13" fmla="*/ 174237 h 1763551"/>
                <a:gd name="connsiteX14" fmla="*/ 285085 w 2959269"/>
                <a:gd name="connsiteY14" fmla="*/ 261322 h 1763551"/>
                <a:gd name="connsiteX15" fmla="*/ 219770 w 2959269"/>
                <a:gd name="connsiteY15" fmla="*/ 283094 h 1763551"/>
                <a:gd name="connsiteX16" fmla="*/ 187113 w 2959269"/>
                <a:gd name="connsiteY16" fmla="*/ 293979 h 1763551"/>
                <a:gd name="connsiteX17" fmla="*/ 132685 w 2959269"/>
                <a:gd name="connsiteY17" fmla="*/ 326637 h 1763551"/>
                <a:gd name="connsiteX18" fmla="*/ 89142 w 2959269"/>
                <a:gd name="connsiteY18" fmla="*/ 381065 h 1763551"/>
                <a:gd name="connsiteX19" fmla="*/ 78256 w 2959269"/>
                <a:gd name="connsiteY19" fmla="*/ 424608 h 1763551"/>
                <a:gd name="connsiteX20" fmla="*/ 45599 w 2959269"/>
                <a:gd name="connsiteY20" fmla="*/ 457265 h 1763551"/>
                <a:gd name="connsiteX21" fmla="*/ 23827 w 2959269"/>
                <a:gd name="connsiteY21" fmla="*/ 489922 h 1763551"/>
                <a:gd name="connsiteX22" fmla="*/ 2056 w 2959269"/>
                <a:gd name="connsiteY22" fmla="*/ 664094 h 1763551"/>
                <a:gd name="connsiteX23" fmla="*/ 34713 w 2959269"/>
                <a:gd name="connsiteY23" fmla="*/ 849151 h 1763551"/>
                <a:gd name="connsiteX24" fmla="*/ 132685 w 2959269"/>
                <a:gd name="connsiteY24" fmla="*/ 870922 h 1763551"/>
                <a:gd name="connsiteX25" fmla="*/ 187113 w 2959269"/>
                <a:gd name="connsiteY25" fmla="*/ 903579 h 1763551"/>
                <a:gd name="connsiteX26" fmla="*/ 208885 w 2959269"/>
                <a:gd name="connsiteY26" fmla="*/ 925351 h 1763551"/>
                <a:gd name="connsiteX27" fmla="*/ 241542 w 2959269"/>
                <a:gd name="connsiteY27" fmla="*/ 936237 h 1763551"/>
                <a:gd name="connsiteX28" fmla="*/ 350399 w 2959269"/>
                <a:gd name="connsiteY28" fmla="*/ 958008 h 1763551"/>
                <a:gd name="connsiteX29" fmla="*/ 383056 w 2959269"/>
                <a:gd name="connsiteY29" fmla="*/ 968894 h 1763551"/>
                <a:gd name="connsiteX30" fmla="*/ 404827 w 2959269"/>
                <a:gd name="connsiteY30" fmla="*/ 1001551 h 1763551"/>
                <a:gd name="connsiteX31" fmla="*/ 481027 w 2959269"/>
                <a:gd name="connsiteY31" fmla="*/ 1045094 h 1763551"/>
                <a:gd name="connsiteX32" fmla="*/ 600770 w 2959269"/>
                <a:gd name="connsiteY32" fmla="*/ 1099522 h 1763551"/>
                <a:gd name="connsiteX33" fmla="*/ 774942 w 2959269"/>
                <a:gd name="connsiteY33" fmla="*/ 1121294 h 1763551"/>
                <a:gd name="connsiteX34" fmla="*/ 807599 w 2959269"/>
                <a:gd name="connsiteY34" fmla="*/ 1132179 h 1763551"/>
                <a:gd name="connsiteX35" fmla="*/ 840256 w 2959269"/>
                <a:gd name="connsiteY35" fmla="*/ 1328122 h 1763551"/>
                <a:gd name="connsiteX36" fmla="*/ 883799 w 2959269"/>
                <a:gd name="connsiteY36" fmla="*/ 1339008 h 1763551"/>
                <a:gd name="connsiteX37" fmla="*/ 959999 w 2959269"/>
                <a:gd name="connsiteY37" fmla="*/ 1371665 h 1763551"/>
                <a:gd name="connsiteX38" fmla="*/ 970885 w 2959269"/>
                <a:gd name="connsiteY38" fmla="*/ 1404322 h 1763551"/>
                <a:gd name="connsiteX39" fmla="*/ 916456 w 2959269"/>
                <a:gd name="connsiteY39" fmla="*/ 1513179 h 1763551"/>
                <a:gd name="connsiteX40" fmla="*/ 883799 w 2959269"/>
                <a:gd name="connsiteY40" fmla="*/ 1524065 h 1763551"/>
                <a:gd name="connsiteX41" fmla="*/ 818485 w 2959269"/>
                <a:gd name="connsiteY41" fmla="*/ 1513179 h 1763551"/>
                <a:gd name="connsiteX42" fmla="*/ 862027 w 2959269"/>
                <a:gd name="connsiteY42" fmla="*/ 1524065 h 1763551"/>
                <a:gd name="connsiteX43" fmla="*/ 883799 w 2959269"/>
                <a:gd name="connsiteY43" fmla="*/ 1556722 h 1763551"/>
                <a:gd name="connsiteX44" fmla="*/ 959999 w 2959269"/>
                <a:gd name="connsiteY44" fmla="*/ 1600265 h 1763551"/>
                <a:gd name="connsiteX45" fmla="*/ 1014427 w 2959269"/>
                <a:gd name="connsiteY45" fmla="*/ 1654694 h 1763551"/>
                <a:gd name="connsiteX46" fmla="*/ 1036199 w 2959269"/>
                <a:gd name="connsiteY46" fmla="*/ 1676465 h 1763551"/>
                <a:gd name="connsiteX47" fmla="*/ 1068856 w 2959269"/>
                <a:gd name="connsiteY47" fmla="*/ 1687351 h 1763551"/>
                <a:gd name="connsiteX48" fmla="*/ 1243027 w 2959269"/>
                <a:gd name="connsiteY48" fmla="*/ 1730894 h 1763551"/>
                <a:gd name="connsiteX49" fmla="*/ 1275685 w 2959269"/>
                <a:gd name="connsiteY49" fmla="*/ 1720008 h 1763551"/>
                <a:gd name="connsiteX50" fmla="*/ 1308342 w 2959269"/>
                <a:gd name="connsiteY50" fmla="*/ 1698237 h 1763551"/>
                <a:gd name="connsiteX51" fmla="*/ 1373656 w 2959269"/>
                <a:gd name="connsiteY51" fmla="*/ 1676465 h 1763551"/>
                <a:gd name="connsiteX52" fmla="*/ 1406313 w 2959269"/>
                <a:gd name="connsiteY52" fmla="*/ 1665579 h 1763551"/>
                <a:gd name="connsiteX53" fmla="*/ 1428085 w 2959269"/>
                <a:gd name="connsiteY53" fmla="*/ 1643808 h 1763551"/>
                <a:gd name="connsiteX54" fmla="*/ 1569599 w 2959269"/>
                <a:gd name="connsiteY54" fmla="*/ 1622037 h 1763551"/>
                <a:gd name="connsiteX55" fmla="*/ 1689342 w 2959269"/>
                <a:gd name="connsiteY55" fmla="*/ 1632922 h 1763551"/>
                <a:gd name="connsiteX56" fmla="*/ 1732885 w 2959269"/>
                <a:gd name="connsiteY56" fmla="*/ 1676465 h 1763551"/>
                <a:gd name="connsiteX57" fmla="*/ 1765542 w 2959269"/>
                <a:gd name="connsiteY57" fmla="*/ 1698237 h 1763551"/>
                <a:gd name="connsiteX58" fmla="*/ 1809085 w 2959269"/>
                <a:gd name="connsiteY58" fmla="*/ 1752665 h 1763551"/>
                <a:gd name="connsiteX59" fmla="*/ 1841742 w 2959269"/>
                <a:gd name="connsiteY59" fmla="*/ 1763551 h 1763551"/>
                <a:gd name="connsiteX60" fmla="*/ 1994142 w 2959269"/>
                <a:gd name="connsiteY60" fmla="*/ 1752665 h 1763551"/>
                <a:gd name="connsiteX61" fmla="*/ 2277170 w 2959269"/>
                <a:gd name="connsiteY61" fmla="*/ 1741779 h 1763551"/>
                <a:gd name="connsiteX62" fmla="*/ 2331599 w 2959269"/>
                <a:gd name="connsiteY62" fmla="*/ 1698237 h 1763551"/>
                <a:gd name="connsiteX63" fmla="*/ 2364256 w 2959269"/>
                <a:gd name="connsiteY63" fmla="*/ 1687351 h 1763551"/>
                <a:gd name="connsiteX64" fmla="*/ 2429570 w 2959269"/>
                <a:gd name="connsiteY64" fmla="*/ 1643808 h 1763551"/>
                <a:gd name="connsiteX65" fmla="*/ 2462227 w 2959269"/>
                <a:gd name="connsiteY65" fmla="*/ 1622037 h 1763551"/>
                <a:gd name="connsiteX66" fmla="*/ 2690827 w 2959269"/>
                <a:gd name="connsiteY66" fmla="*/ 1600265 h 1763551"/>
                <a:gd name="connsiteX67" fmla="*/ 2723485 w 2959269"/>
                <a:gd name="connsiteY67" fmla="*/ 1589379 h 1763551"/>
                <a:gd name="connsiteX68" fmla="*/ 2799685 w 2959269"/>
                <a:gd name="connsiteY68" fmla="*/ 1567608 h 1763551"/>
                <a:gd name="connsiteX69" fmla="*/ 2843227 w 2959269"/>
                <a:gd name="connsiteY69" fmla="*/ 1545837 h 1763551"/>
                <a:gd name="connsiteX70" fmla="*/ 2941199 w 2959269"/>
                <a:gd name="connsiteY70" fmla="*/ 1502294 h 1763551"/>
                <a:gd name="connsiteX71" fmla="*/ 2941199 w 2959269"/>
                <a:gd name="connsiteY71" fmla="*/ 1339008 h 1763551"/>
                <a:gd name="connsiteX72" fmla="*/ 2908542 w 2959269"/>
                <a:gd name="connsiteY72" fmla="*/ 1317237 h 1763551"/>
                <a:gd name="connsiteX73" fmla="*/ 2854113 w 2959269"/>
                <a:gd name="connsiteY73" fmla="*/ 1284579 h 1763551"/>
                <a:gd name="connsiteX74" fmla="*/ 2788799 w 2959269"/>
                <a:gd name="connsiteY74" fmla="*/ 1208379 h 1763551"/>
                <a:gd name="connsiteX75" fmla="*/ 2767027 w 2959269"/>
                <a:gd name="connsiteY75" fmla="*/ 1186608 h 1763551"/>
                <a:gd name="connsiteX76" fmla="*/ 2723485 w 2959269"/>
                <a:gd name="connsiteY76" fmla="*/ 1143065 h 1763551"/>
                <a:gd name="connsiteX77" fmla="*/ 2679942 w 2959269"/>
                <a:gd name="connsiteY77" fmla="*/ 1099522 h 1763551"/>
                <a:gd name="connsiteX78" fmla="*/ 2636399 w 2959269"/>
                <a:gd name="connsiteY78" fmla="*/ 1055979 h 1763551"/>
                <a:gd name="connsiteX79" fmla="*/ 2581970 w 2959269"/>
                <a:gd name="connsiteY79" fmla="*/ 1023322 h 1763551"/>
                <a:gd name="connsiteX80" fmla="*/ 2440456 w 2959269"/>
                <a:gd name="connsiteY80" fmla="*/ 1012437 h 1763551"/>
                <a:gd name="connsiteX81" fmla="*/ 2407799 w 2959269"/>
                <a:gd name="connsiteY81" fmla="*/ 979779 h 1763551"/>
                <a:gd name="connsiteX82" fmla="*/ 2309827 w 2959269"/>
                <a:gd name="connsiteY82" fmla="*/ 936237 h 1763551"/>
                <a:gd name="connsiteX83" fmla="*/ 2211856 w 2959269"/>
                <a:gd name="connsiteY83" fmla="*/ 914465 h 1763551"/>
                <a:gd name="connsiteX84" fmla="*/ 2179199 w 2959269"/>
                <a:gd name="connsiteY84" fmla="*/ 892694 h 1763551"/>
                <a:gd name="connsiteX85" fmla="*/ 2113885 w 2959269"/>
                <a:gd name="connsiteY85" fmla="*/ 860037 h 1763551"/>
                <a:gd name="connsiteX86" fmla="*/ 2059456 w 2959269"/>
                <a:gd name="connsiteY86" fmla="*/ 816494 h 1763551"/>
                <a:gd name="connsiteX87" fmla="*/ 2048570 w 2959269"/>
                <a:gd name="connsiteY87" fmla="*/ 772951 h 1763551"/>
                <a:gd name="connsiteX88" fmla="*/ 2005027 w 2959269"/>
                <a:gd name="connsiteY88" fmla="*/ 729408 h 1763551"/>
                <a:gd name="connsiteX89" fmla="*/ 1972370 w 2959269"/>
                <a:gd name="connsiteY89" fmla="*/ 555237 h 1763551"/>
                <a:gd name="connsiteX90" fmla="*/ 1961485 w 2959269"/>
                <a:gd name="connsiteY90" fmla="*/ 511694 h 1763551"/>
                <a:gd name="connsiteX91" fmla="*/ 1939713 w 2959269"/>
                <a:gd name="connsiteY91" fmla="*/ 489922 h 1763551"/>
                <a:gd name="connsiteX92" fmla="*/ 1917942 w 2959269"/>
                <a:gd name="connsiteY92" fmla="*/ 457265 h 1763551"/>
                <a:gd name="connsiteX93" fmla="*/ 1907056 w 2959269"/>
                <a:gd name="connsiteY93" fmla="*/ 174237 h 1763551"/>
                <a:gd name="connsiteX94" fmla="*/ 1874399 w 2959269"/>
                <a:gd name="connsiteY94" fmla="*/ 152465 h 1763551"/>
                <a:gd name="connsiteX95" fmla="*/ 1852627 w 2959269"/>
                <a:gd name="connsiteY95" fmla="*/ 130694 h 1763551"/>
                <a:gd name="connsiteX96" fmla="*/ 1809085 w 2959269"/>
                <a:gd name="connsiteY96" fmla="*/ 119808 h 1763551"/>
                <a:gd name="connsiteX97" fmla="*/ 1776427 w 2959269"/>
                <a:gd name="connsiteY97" fmla="*/ 108922 h 1763551"/>
                <a:gd name="connsiteX98" fmla="*/ 1689342 w 2959269"/>
                <a:gd name="connsiteY98" fmla="*/ 87151 h 1763551"/>
                <a:gd name="connsiteX99" fmla="*/ 1634913 w 2959269"/>
                <a:gd name="connsiteY99" fmla="*/ 43608 h 1763551"/>
                <a:gd name="connsiteX100" fmla="*/ 1591370 w 2959269"/>
                <a:gd name="connsiteY100" fmla="*/ 21837 h 1763551"/>
                <a:gd name="connsiteX101" fmla="*/ 1526056 w 2959269"/>
                <a:gd name="connsiteY101" fmla="*/ 10951 h 1763551"/>
                <a:gd name="connsiteX102" fmla="*/ 1438970 w 2959269"/>
                <a:gd name="connsiteY102" fmla="*/ 21837 h 1763551"/>
                <a:gd name="connsiteX0" fmla="*/ 1438970 w 2959269"/>
                <a:gd name="connsiteY0" fmla="*/ 21837 h 1763551"/>
                <a:gd name="connsiteX1" fmla="*/ 1373656 w 2959269"/>
                <a:gd name="connsiteY1" fmla="*/ 65379 h 1763551"/>
                <a:gd name="connsiteX2" fmla="*/ 1297456 w 2959269"/>
                <a:gd name="connsiteY2" fmla="*/ 98037 h 1763551"/>
                <a:gd name="connsiteX3" fmla="*/ 1286570 w 2959269"/>
                <a:gd name="connsiteY3" fmla="*/ 130694 h 1763551"/>
                <a:gd name="connsiteX4" fmla="*/ 1232142 w 2959269"/>
                <a:gd name="connsiteY4" fmla="*/ 108922 h 1763551"/>
                <a:gd name="connsiteX5" fmla="*/ 1199485 w 2959269"/>
                <a:gd name="connsiteY5" fmla="*/ 98037 h 1763551"/>
                <a:gd name="connsiteX6" fmla="*/ 1177713 w 2959269"/>
                <a:gd name="connsiteY6" fmla="*/ 76265 h 1763551"/>
                <a:gd name="connsiteX7" fmla="*/ 862027 w 2959269"/>
                <a:gd name="connsiteY7" fmla="*/ 65379 h 1763551"/>
                <a:gd name="connsiteX8" fmla="*/ 840256 w 2959269"/>
                <a:gd name="connsiteY8" fmla="*/ 87151 h 1763551"/>
                <a:gd name="connsiteX9" fmla="*/ 829370 w 2959269"/>
                <a:gd name="connsiteY9" fmla="*/ 119808 h 1763551"/>
                <a:gd name="connsiteX10" fmla="*/ 796713 w 2959269"/>
                <a:gd name="connsiteY10" fmla="*/ 130694 h 1763551"/>
                <a:gd name="connsiteX11" fmla="*/ 698742 w 2959269"/>
                <a:gd name="connsiteY11" fmla="*/ 141579 h 1763551"/>
                <a:gd name="connsiteX12" fmla="*/ 666085 w 2959269"/>
                <a:gd name="connsiteY12" fmla="*/ 152465 h 1763551"/>
                <a:gd name="connsiteX13" fmla="*/ 285085 w 2959269"/>
                <a:gd name="connsiteY13" fmla="*/ 261322 h 1763551"/>
                <a:gd name="connsiteX14" fmla="*/ 219770 w 2959269"/>
                <a:gd name="connsiteY14" fmla="*/ 283094 h 1763551"/>
                <a:gd name="connsiteX15" fmla="*/ 187113 w 2959269"/>
                <a:gd name="connsiteY15" fmla="*/ 293979 h 1763551"/>
                <a:gd name="connsiteX16" fmla="*/ 132685 w 2959269"/>
                <a:gd name="connsiteY16" fmla="*/ 326637 h 1763551"/>
                <a:gd name="connsiteX17" fmla="*/ 89142 w 2959269"/>
                <a:gd name="connsiteY17" fmla="*/ 381065 h 1763551"/>
                <a:gd name="connsiteX18" fmla="*/ 78256 w 2959269"/>
                <a:gd name="connsiteY18" fmla="*/ 424608 h 1763551"/>
                <a:gd name="connsiteX19" fmla="*/ 45599 w 2959269"/>
                <a:gd name="connsiteY19" fmla="*/ 457265 h 1763551"/>
                <a:gd name="connsiteX20" fmla="*/ 23827 w 2959269"/>
                <a:gd name="connsiteY20" fmla="*/ 489922 h 1763551"/>
                <a:gd name="connsiteX21" fmla="*/ 2056 w 2959269"/>
                <a:gd name="connsiteY21" fmla="*/ 664094 h 1763551"/>
                <a:gd name="connsiteX22" fmla="*/ 34713 w 2959269"/>
                <a:gd name="connsiteY22" fmla="*/ 849151 h 1763551"/>
                <a:gd name="connsiteX23" fmla="*/ 132685 w 2959269"/>
                <a:gd name="connsiteY23" fmla="*/ 870922 h 1763551"/>
                <a:gd name="connsiteX24" fmla="*/ 187113 w 2959269"/>
                <a:gd name="connsiteY24" fmla="*/ 903579 h 1763551"/>
                <a:gd name="connsiteX25" fmla="*/ 208885 w 2959269"/>
                <a:gd name="connsiteY25" fmla="*/ 925351 h 1763551"/>
                <a:gd name="connsiteX26" fmla="*/ 241542 w 2959269"/>
                <a:gd name="connsiteY26" fmla="*/ 936237 h 1763551"/>
                <a:gd name="connsiteX27" fmla="*/ 350399 w 2959269"/>
                <a:gd name="connsiteY27" fmla="*/ 958008 h 1763551"/>
                <a:gd name="connsiteX28" fmla="*/ 383056 w 2959269"/>
                <a:gd name="connsiteY28" fmla="*/ 968894 h 1763551"/>
                <a:gd name="connsiteX29" fmla="*/ 404827 w 2959269"/>
                <a:gd name="connsiteY29" fmla="*/ 1001551 h 1763551"/>
                <a:gd name="connsiteX30" fmla="*/ 481027 w 2959269"/>
                <a:gd name="connsiteY30" fmla="*/ 1045094 h 1763551"/>
                <a:gd name="connsiteX31" fmla="*/ 600770 w 2959269"/>
                <a:gd name="connsiteY31" fmla="*/ 1099522 h 1763551"/>
                <a:gd name="connsiteX32" fmla="*/ 774942 w 2959269"/>
                <a:gd name="connsiteY32" fmla="*/ 1121294 h 1763551"/>
                <a:gd name="connsiteX33" fmla="*/ 807599 w 2959269"/>
                <a:gd name="connsiteY33" fmla="*/ 1132179 h 1763551"/>
                <a:gd name="connsiteX34" fmla="*/ 840256 w 2959269"/>
                <a:gd name="connsiteY34" fmla="*/ 1328122 h 1763551"/>
                <a:gd name="connsiteX35" fmla="*/ 883799 w 2959269"/>
                <a:gd name="connsiteY35" fmla="*/ 1339008 h 1763551"/>
                <a:gd name="connsiteX36" fmla="*/ 959999 w 2959269"/>
                <a:gd name="connsiteY36" fmla="*/ 1371665 h 1763551"/>
                <a:gd name="connsiteX37" fmla="*/ 970885 w 2959269"/>
                <a:gd name="connsiteY37" fmla="*/ 1404322 h 1763551"/>
                <a:gd name="connsiteX38" fmla="*/ 916456 w 2959269"/>
                <a:gd name="connsiteY38" fmla="*/ 1513179 h 1763551"/>
                <a:gd name="connsiteX39" fmla="*/ 883799 w 2959269"/>
                <a:gd name="connsiteY39" fmla="*/ 1524065 h 1763551"/>
                <a:gd name="connsiteX40" fmla="*/ 818485 w 2959269"/>
                <a:gd name="connsiteY40" fmla="*/ 1513179 h 1763551"/>
                <a:gd name="connsiteX41" fmla="*/ 862027 w 2959269"/>
                <a:gd name="connsiteY41" fmla="*/ 1524065 h 1763551"/>
                <a:gd name="connsiteX42" fmla="*/ 883799 w 2959269"/>
                <a:gd name="connsiteY42" fmla="*/ 1556722 h 1763551"/>
                <a:gd name="connsiteX43" fmla="*/ 959999 w 2959269"/>
                <a:gd name="connsiteY43" fmla="*/ 1600265 h 1763551"/>
                <a:gd name="connsiteX44" fmla="*/ 1014427 w 2959269"/>
                <a:gd name="connsiteY44" fmla="*/ 1654694 h 1763551"/>
                <a:gd name="connsiteX45" fmla="*/ 1036199 w 2959269"/>
                <a:gd name="connsiteY45" fmla="*/ 1676465 h 1763551"/>
                <a:gd name="connsiteX46" fmla="*/ 1068856 w 2959269"/>
                <a:gd name="connsiteY46" fmla="*/ 1687351 h 1763551"/>
                <a:gd name="connsiteX47" fmla="*/ 1243027 w 2959269"/>
                <a:gd name="connsiteY47" fmla="*/ 1730894 h 1763551"/>
                <a:gd name="connsiteX48" fmla="*/ 1275685 w 2959269"/>
                <a:gd name="connsiteY48" fmla="*/ 1720008 h 1763551"/>
                <a:gd name="connsiteX49" fmla="*/ 1308342 w 2959269"/>
                <a:gd name="connsiteY49" fmla="*/ 1698237 h 1763551"/>
                <a:gd name="connsiteX50" fmla="*/ 1373656 w 2959269"/>
                <a:gd name="connsiteY50" fmla="*/ 1676465 h 1763551"/>
                <a:gd name="connsiteX51" fmla="*/ 1406313 w 2959269"/>
                <a:gd name="connsiteY51" fmla="*/ 1665579 h 1763551"/>
                <a:gd name="connsiteX52" fmla="*/ 1428085 w 2959269"/>
                <a:gd name="connsiteY52" fmla="*/ 1643808 h 1763551"/>
                <a:gd name="connsiteX53" fmla="*/ 1569599 w 2959269"/>
                <a:gd name="connsiteY53" fmla="*/ 1622037 h 1763551"/>
                <a:gd name="connsiteX54" fmla="*/ 1689342 w 2959269"/>
                <a:gd name="connsiteY54" fmla="*/ 1632922 h 1763551"/>
                <a:gd name="connsiteX55" fmla="*/ 1732885 w 2959269"/>
                <a:gd name="connsiteY55" fmla="*/ 1676465 h 1763551"/>
                <a:gd name="connsiteX56" fmla="*/ 1765542 w 2959269"/>
                <a:gd name="connsiteY56" fmla="*/ 1698237 h 1763551"/>
                <a:gd name="connsiteX57" fmla="*/ 1809085 w 2959269"/>
                <a:gd name="connsiteY57" fmla="*/ 1752665 h 1763551"/>
                <a:gd name="connsiteX58" fmla="*/ 1841742 w 2959269"/>
                <a:gd name="connsiteY58" fmla="*/ 1763551 h 1763551"/>
                <a:gd name="connsiteX59" fmla="*/ 1994142 w 2959269"/>
                <a:gd name="connsiteY59" fmla="*/ 1752665 h 1763551"/>
                <a:gd name="connsiteX60" fmla="*/ 2277170 w 2959269"/>
                <a:gd name="connsiteY60" fmla="*/ 1741779 h 1763551"/>
                <a:gd name="connsiteX61" fmla="*/ 2331599 w 2959269"/>
                <a:gd name="connsiteY61" fmla="*/ 1698237 h 1763551"/>
                <a:gd name="connsiteX62" fmla="*/ 2364256 w 2959269"/>
                <a:gd name="connsiteY62" fmla="*/ 1687351 h 1763551"/>
                <a:gd name="connsiteX63" fmla="*/ 2429570 w 2959269"/>
                <a:gd name="connsiteY63" fmla="*/ 1643808 h 1763551"/>
                <a:gd name="connsiteX64" fmla="*/ 2462227 w 2959269"/>
                <a:gd name="connsiteY64" fmla="*/ 1622037 h 1763551"/>
                <a:gd name="connsiteX65" fmla="*/ 2690827 w 2959269"/>
                <a:gd name="connsiteY65" fmla="*/ 1600265 h 1763551"/>
                <a:gd name="connsiteX66" fmla="*/ 2723485 w 2959269"/>
                <a:gd name="connsiteY66" fmla="*/ 1589379 h 1763551"/>
                <a:gd name="connsiteX67" fmla="*/ 2799685 w 2959269"/>
                <a:gd name="connsiteY67" fmla="*/ 1567608 h 1763551"/>
                <a:gd name="connsiteX68" fmla="*/ 2843227 w 2959269"/>
                <a:gd name="connsiteY68" fmla="*/ 1545837 h 1763551"/>
                <a:gd name="connsiteX69" fmla="*/ 2941199 w 2959269"/>
                <a:gd name="connsiteY69" fmla="*/ 1502294 h 1763551"/>
                <a:gd name="connsiteX70" fmla="*/ 2941199 w 2959269"/>
                <a:gd name="connsiteY70" fmla="*/ 1339008 h 1763551"/>
                <a:gd name="connsiteX71" fmla="*/ 2908542 w 2959269"/>
                <a:gd name="connsiteY71" fmla="*/ 1317237 h 1763551"/>
                <a:gd name="connsiteX72" fmla="*/ 2854113 w 2959269"/>
                <a:gd name="connsiteY72" fmla="*/ 1284579 h 1763551"/>
                <a:gd name="connsiteX73" fmla="*/ 2788799 w 2959269"/>
                <a:gd name="connsiteY73" fmla="*/ 1208379 h 1763551"/>
                <a:gd name="connsiteX74" fmla="*/ 2767027 w 2959269"/>
                <a:gd name="connsiteY74" fmla="*/ 1186608 h 1763551"/>
                <a:gd name="connsiteX75" fmla="*/ 2723485 w 2959269"/>
                <a:gd name="connsiteY75" fmla="*/ 1143065 h 1763551"/>
                <a:gd name="connsiteX76" fmla="*/ 2679942 w 2959269"/>
                <a:gd name="connsiteY76" fmla="*/ 1099522 h 1763551"/>
                <a:gd name="connsiteX77" fmla="*/ 2636399 w 2959269"/>
                <a:gd name="connsiteY77" fmla="*/ 1055979 h 1763551"/>
                <a:gd name="connsiteX78" fmla="*/ 2581970 w 2959269"/>
                <a:gd name="connsiteY78" fmla="*/ 1023322 h 1763551"/>
                <a:gd name="connsiteX79" fmla="*/ 2440456 w 2959269"/>
                <a:gd name="connsiteY79" fmla="*/ 1012437 h 1763551"/>
                <a:gd name="connsiteX80" fmla="*/ 2407799 w 2959269"/>
                <a:gd name="connsiteY80" fmla="*/ 979779 h 1763551"/>
                <a:gd name="connsiteX81" fmla="*/ 2309827 w 2959269"/>
                <a:gd name="connsiteY81" fmla="*/ 936237 h 1763551"/>
                <a:gd name="connsiteX82" fmla="*/ 2211856 w 2959269"/>
                <a:gd name="connsiteY82" fmla="*/ 914465 h 1763551"/>
                <a:gd name="connsiteX83" fmla="*/ 2179199 w 2959269"/>
                <a:gd name="connsiteY83" fmla="*/ 892694 h 1763551"/>
                <a:gd name="connsiteX84" fmla="*/ 2113885 w 2959269"/>
                <a:gd name="connsiteY84" fmla="*/ 860037 h 1763551"/>
                <a:gd name="connsiteX85" fmla="*/ 2059456 w 2959269"/>
                <a:gd name="connsiteY85" fmla="*/ 816494 h 1763551"/>
                <a:gd name="connsiteX86" fmla="*/ 2048570 w 2959269"/>
                <a:gd name="connsiteY86" fmla="*/ 772951 h 1763551"/>
                <a:gd name="connsiteX87" fmla="*/ 2005027 w 2959269"/>
                <a:gd name="connsiteY87" fmla="*/ 729408 h 1763551"/>
                <a:gd name="connsiteX88" fmla="*/ 1972370 w 2959269"/>
                <a:gd name="connsiteY88" fmla="*/ 555237 h 1763551"/>
                <a:gd name="connsiteX89" fmla="*/ 1961485 w 2959269"/>
                <a:gd name="connsiteY89" fmla="*/ 511694 h 1763551"/>
                <a:gd name="connsiteX90" fmla="*/ 1939713 w 2959269"/>
                <a:gd name="connsiteY90" fmla="*/ 489922 h 1763551"/>
                <a:gd name="connsiteX91" fmla="*/ 1917942 w 2959269"/>
                <a:gd name="connsiteY91" fmla="*/ 457265 h 1763551"/>
                <a:gd name="connsiteX92" fmla="*/ 1907056 w 2959269"/>
                <a:gd name="connsiteY92" fmla="*/ 174237 h 1763551"/>
                <a:gd name="connsiteX93" fmla="*/ 1874399 w 2959269"/>
                <a:gd name="connsiteY93" fmla="*/ 152465 h 1763551"/>
                <a:gd name="connsiteX94" fmla="*/ 1852627 w 2959269"/>
                <a:gd name="connsiteY94" fmla="*/ 130694 h 1763551"/>
                <a:gd name="connsiteX95" fmla="*/ 1809085 w 2959269"/>
                <a:gd name="connsiteY95" fmla="*/ 119808 h 1763551"/>
                <a:gd name="connsiteX96" fmla="*/ 1776427 w 2959269"/>
                <a:gd name="connsiteY96" fmla="*/ 108922 h 1763551"/>
                <a:gd name="connsiteX97" fmla="*/ 1689342 w 2959269"/>
                <a:gd name="connsiteY97" fmla="*/ 87151 h 1763551"/>
                <a:gd name="connsiteX98" fmla="*/ 1634913 w 2959269"/>
                <a:gd name="connsiteY98" fmla="*/ 43608 h 1763551"/>
                <a:gd name="connsiteX99" fmla="*/ 1591370 w 2959269"/>
                <a:gd name="connsiteY99" fmla="*/ 21837 h 1763551"/>
                <a:gd name="connsiteX100" fmla="*/ 1526056 w 2959269"/>
                <a:gd name="connsiteY100" fmla="*/ 10951 h 1763551"/>
                <a:gd name="connsiteX101" fmla="*/ 1438970 w 2959269"/>
                <a:gd name="connsiteY101" fmla="*/ 21837 h 1763551"/>
                <a:gd name="connsiteX0" fmla="*/ 1438970 w 2959269"/>
                <a:gd name="connsiteY0" fmla="*/ 21837 h 1763551"/>
                <a:gd name="connsiteX1" fmla="*/ 1373656 w 2959269"/>
                <a:gd name="connsiteY1" fmla="*/ 65379 h 1763551"/>
                <a:gd name="connsiteX2" fmla="*/ 1297456 w 2959269"/>
                <a:gd name="connsiteY2" fmla="*/ 98037 h 1763551"/>
                <a:gd name="connsiteX3" fmla="*/ 1286570 w 2959269"/>
                <a:gd name="connsiteY3" fmla="*/ 130694 h 1763551"/>
                <a:gd name="connsiteX4" fmla="*/ 1232142 w 2959269"/>
                <a:gd name="connsiteY4" fmla="*/ 108922 h 1763551"/>
                <a:gd name="connsiteX5" fmla="*/ 1199485 w 2959269"/>
                <a:gd name="connsiteY5" fmla="*/ 98037 h 1763551"/>
                <a:gd name="connsiteX6" fmla="*/ 1177713 w 2959269"/>
                <a:gd name="connsiteY6" fmla="*/ 76265 h 1763551"/>
                <a:gd name="connsiteX7" fmla="*/ 862027 w 2959269"/>
                <a:gd name="connsiteY7" fmla="*/ 65379 h 1763551"/>
                <a:gd name="connsiteX8" fmla="*/ 840256 w 2959269"/>
                <a:gd name="connsiteY8" fmla="*/ 87151 h 1763551"/>
                <a:gd name="connsiteX9" fmla="*/ 829370 w 2959269"/>
                <a:gd name="connsiteY9" fmla="*/ 119808 h 1763551"/>
                <a:gd name="connsiteX10" fmla="*/ 796713 w 2959269"/>
                <a:gd name="connsiteY10" fmla="*/ 130694 h 1763551"/>
                <a:gd name="connsiteX11" fmla="*/ 698742 w 2959269"/>
                <a:gd name="connsiteY11" fmla="*/ 141579 h 1763551"/>
                <a:gd name="connsiteX12" fmla="*/ 470142 w 2959269"/>
                <a:gd name="connsiteY12" fmla="*/ 108922 h 1763551"/>
                <a:gd name="connsiteX13" fmla="*/ 285085 w 2959269"/>
                <a:gd name="connsiteY13" fmla="*/ 261322 h 1763551"/>
                <a:gd name="connsiteX14" fmla="*/ 219770 w 2959269"/>
                <a:gd name="connsiteY14" fmla="*/ 283094 h 1763551"/>
                <a:gd name="connsiteX15" fmla="*/ 187113 w 2959269"/>
                <a:gd name="connsiteY15" fmla="*/ 293979 h 1763551"/>
                <a:gd name="connsiteX16" fmla="*/ 132685 w 2959269"/>
                <a:gd name="connsiteY16" fmla="*/ 326637 h 1763551"/>
                <a:gd name="connsiteX17" fmla="*/ 89142 w 2959269"/>
                <a:gd name="connsiteY17" fmla="*/ 381065 h 1763551"/>
                <a:gd name="connsiteX18" fmla="*/ 78256 w 2959269"/>
                <a:gd name="connsiteY18" fmla="*/ 424608 h 1763551"/>
                <a:gd name="connsiteX19" fmla="*/ 45599 w 2959269"/>
                <a:gd name="connsiteY19" fmla="*/ 457265 h 1763551"/>
                <a:gd name="connsiteX20" fmla="*/ 23827 w 2959269"/>
                <a:gd name="connsiteY20" fmla="*/ 489922 h 1763551"/>
                <a:gd name="connsiteX21" fmla="*/ 2056 w 2959269"/>
                <a:gd name="connsiteY21" fmla="*/ 664094 h 1763551"/>
                <a:gd name="connsiteX22" fmla="*/ 34713 w 2959269"/>
                <a:gd name="connsiteY22" fmla="*/ 849151 h 1763551"/>
                <a:gd name="connsiteX23" fmla="*/ 132685 w 2959269"/>
                <a:gd name="connsiteY23" fmla="*/ 870922 h 1763551"/>
                <a:gd name="connsiteX24" fmla="*/ 187113 w 2959269"/>
                <a:gd name="connsiteY24" fmla="*/ 903579 h 1763551"/>
                <a:gd name="connsiteX25" fmla="*/ 208885 w 2959269"/>
                <a:gd name="connsiteY25" fmla="*/ 925351 h 1763551"/>
                <a:gd name="connsiteX26" fmla="*/ 241542 w 2959269"/>
                <a:gd name="connsiteY26" fmla="*/ 936237 h 1763551"/>
                <a:gd name="connsiteX27" fmla="*/ 350399 w 2959269"/>
                <a:gd name="connsiteY27" fmla="*/ 958008 h 1763551"/>
                <a:gd name="connsiteX28" fmla="*/ 383056 w 2959269"/>
                <a:gd name="connsiteY28" fmla="*/ 968894 h 1763551"/>
                <a:gd name="connsiteX29" fmla="*/ 404827 w 2959269"/>
                <a:gd name="connsiteY29" fmla="*/ 1001551 h 1763551"/>
                <a:gd name="connsiteX30" fmla="*/ 481027 w 2959269"/>
                <a:gd name="connsiteY30" fmla="*/ 1045094 h 1763551"/>
                <a:gd name="connsiteX31" fmla="*/ 600770 w 2959269"/>
                <a:gd name="connsiteY31" fmla="*/ 1099522 h 1763551"/>
                <a:gd name="connsiteX32" fmla="*/ 774942 w 2959269"/>
                <a:gd name="connsiteY32" fmla="*/ 1121294 h 1763551"/>
                <a:gd name="connsiteX33" fmla="*/ 807599 w 2959269"/>
                <a:gd name="connsiteY33" fmla="*/ 1132179 h 1763551"/>
                <a:gd name="connsiteX34" fmla="*/ 840256 w 2959269"/>
                <a:gd name="connsiteY34" fmla="*/ 1328122 h 1763551"/>
                <a:gd name="connsiteX35" fmla="*/ 883799 w 2959269"/>
                <a:gd name="connsiteY35" fmla="*/ 1339008 h 1763551"/>
                <a:gd name="connsiteX36" fmla="*/ 959999 w 2959269"/>
                <a:gd name="connsiteY36" fmla="*/ 1371665 h 1763551"/>
                <a:gd name="connsiteX37" fmla="*/ 970885 w 2959269"/>
                <a:gd name="connsiteY37" fmla="*/ 1404322 h 1763551"/>
                <a:gd name="connsiteX38" fmla="*/ 916456 w 2959269"/>
                <a:gd name="connsiteY38" fmla="*/ 1513179 h 1763551"/>
                <a:gd name="connsiteX39" fmla="*/ 883799 w 2959269"/>
                <a:gd name="connsiteY39" fmla="*/ 1524065 h 1763551"/>
                <a:gd name="connsiteX40" fmla="*/ 818485 w 2959269"/>
                <a:gd name="connsiteY40" fmla="*/ 1513179 h 1763551"/>
                <a:gd name="connsiteX41" fmla="*/ 862027 w 2959269"/>
                <a:gd name="connsiteY41" fmla="*/ 1524065 h 1763551"/>
                <a:gd name="connsiteX42" fmla="*/ 883799 w 2959269"/>
                <a:gd name="connsiteY42" fmla="*/ 1556722 h 1763551"/>
                <a:gd name="connsiteX43" fmla="*/ 959999 w 2959269"/>
                <a:gd name="connsiteY43" fmla="*/ 1600265 h 1763551"/>
                <a:gd name="connsiteX44" fmla="*/ 1014427 w 2959269"/>
                <a:gd name="connsiteY44" fmla="*/ 1654694 h 1763551"/>
                <a:gd name="connsiteX45" fmla="*/ 1036199 w 2959269"/>
                <a:gd name="connsiteY45" fmla="*/ 1676465 h 1763551"/>
                <a:gd name="connsiteX46" fmla="*/ 1068856 w 2959269"/>
                <a:gd name="connsiteY46" fmla="*/ 1687351 h 1763551"/>
                <a:gd name="connsiteX47" fmla="*/ 1243027 w 2959269"/>
                <a:gd name="connsiteY47" fmla="*/ 1730894 h 1763551"/>
                <a:gd name="connsiteX48" fmla="*/ 1275685 w 2959269"/>
                <a:gd name="connsiteY48" fmla="*/ 1720008 h 1763551"/>
                <a:gd name="connsiteX49" fmla="*/ 1308342 w 2959269"/>
                <a:gd name="connsiteY49" fmla="*/ 1698237 h 1763551"/>
                <a:gd name="connsiteX50" fmla="*/ 1373656 w 2959269"/>
                <a:gd name="connsiteY50" fmla="*/ 1676465 h 1763551"/>
                <a:gd name="connsiteX51" fmla="*/ 1406313 w 2959269"/>
                <a:gd name="connsiteY51" fmla="*/ 1665579 h 1763551"/>
                <a:gd name="connsiteX52" fmla="*/ 1428085 w 2959269"/>
                <a:gd name="connsiteY52" fmla="*/ 1643808 h 1763551"/>
                <a:gd name="connsiteX53" fmla="*/ 1569599 w 2959269"/>
                <a:gd name="connsiteY53" fmla="*/ 1622037 h 1763551"/>
                <a:gd name="connsiteX54" fmla="*/ 1689342 w 2959269"/>
                <a:gd name="connsiteY54" fmla="*/ 1632922 h 1763551"/>
                <a:gd name="connsiteX55" fmla="*/ 1732885 w 2959269"/>
                <a:gd name="connsiteY55" fmla="*/ 1676465 h 1763551"/>
                <a:gd name="connsiteX56" fmla="*/ 1765542 w 2959269"/>
                <a:gd name="connsiteY56" fmla="*/ 1698237 h 1763551"/>
                <a:gd name="connsiteX57" fmla="*/ 1809085 w 2959269"/>
                <a:gd name="connsiteY57" fmla="*/ 1752665 h 1763551"/>
                <a:gd name="connsiteX58" fmla="*/ 1841742 w 2959269"/>
                <a:gd name="connsiteY58" fmla="*/ 1763551 h 1763551"/>
                <a:gd name="connsiteX59" fmla="*/ 1994142 w 2959269"/>
                <a:gd name="connsiteY59" fmla="*/ 1752665 h 1763551"/>
                <a:gd name="connsiteX60" fmla="*/ 2277170 w 2959269"/>
                <a:gd name="connsiteY60" fmla="*/ 1741779 h 1763551"/>
                <a:gd name="connsiteX61" fmla="*/ 2331599 w 2959269"/>
                <a:gd name="connsiteY61" fmla="*/ 1698237 h 1763551"/>
                <a:gd name="connsiteX62" fmla="*/ 2364256 w 2959269"/>
                <a:gd name="connsiteY62" fmla="*/ 1687351 h 1763551"/>
                <a:gd name="connsiteX63" fmla="*/ 2429570 w 2959269"/>
                <a:gd name="connsiteY63" fmla="*/ 1643808 h 1763551"/>
                <a:gd name="connsiteX64" fmla="*/ 2462227 w 2959269"/>
                <a:gd name="connsiteY64" fmla="*/ 1622037 h 1763551"/>
                <a:gd name="connsiteX65" fmla="*/ 2690827 w 2959269"/>
                <a:gd name="connsiteY65" fmla="*/ 1600265 h 1763551"/>
                <a:gd name="connsiteX66" fmla="*/ 2723485 w 2959269"/>
                <a:gd name="connsiteY66" fmla="*/ 1589379 h 1763551"/>
                <a:gd name="connsiteX67" fmla="*/ 2799685 w 2959269"/>
                <a:gd name="connsiteY67" fmla="*/ 1567608 h 1763551"/>
                <a:gd name="connsiteX68" fmla="*/ 2843227 w 2959269"/>
                <a:gd name="connsiteY68" fmla="*/ 1545837 h 1763551"/>
                <a:gd name="connsiteX69" fmla="*/ 2941199 w 2959269"/>
                <a:gd name="connsiteY69" fmla="*/ 1502294 h 1763551"/>
                <a:gd name="connsiteX70" fmla="*/ 2941199 w 2959269"/>
                <a:gd name="connsiteY70" fmla="*/ 1339008 h 1763551"/>
                <a:gd name="connsiteX71" fmla="*/ 2908542 w 2959269"/>
                <a:gd name="connsiteY71" fmla="*/ 1317237 h 1763551"/>
                <a:gd name="connsiteX72" fmla="*/ 2854113 w 2959269"/>
                <a:gd name="connsiteY72" fmla="*/ 1284579 h 1763551"/>
                <a:gd name="connsiteX73" fmla="*/ 2788799 w 2959269"/>
                <a:gd name="connsiteY73" fmla="*/ 1208379 h 1763551"/>
                <a:gd name="connsiteX74" fmla="*/ 2767027 w 2959269"/>
                <a:gd name="connsiteY74" fmla="*/ 1186608 h 1763551"/>
                <a:gd name="connsiteX75" fmla="*/ 2723485 w 2959269"/>
                <a:gd name="connsiteY75" fmla="*/ 1143065 h 1763551"/>
                <a:gd name="connsiteX76" fmla="*/ 2679942 w 2959269"/>
                <a:gd name="connsiteY76" fmla="*/ 1099522 h 1763551"/>
                <a:gd name="connsiteX77" fmla="*/ 2636399 w 2959269"/>
                <a:gd name="connsiteY77" fmla="*/ 1055979 h 1763551"/>
                <a:gd name="connsiteX78" fmla="*/ 2581970 w 2959269"/>
                <a:gd name="connsiteY78" fmla="*/ 1023322 h 1763551"/>
                <a:gd name="connsiteX79" fmla="*/ 2440456 w 2959269"/>
                <a:gd name="connsiteY79" fmla="*/ 1012437 h 1763551"/>
                <a:gd name="connsiteX80" fmla="*/ 2407799 w 2959269"/>
                <a:gd name="connsiteY80" fmla="*/ 979779 h 1763551"/>
                <a:gd name="connsiteX81" fmla="*/ 2309827 w 2959269"/>
                <a:gd name="connsiteY81" fmla="*/ 936237 h 1763551"/>
                <a:gd name="connsiteX82" fmla="*/ 2211856 w 2959269"/>
                <a:gd name="connsiteY82" fmla="*/ 914465 h 1763551"/>
                <a:gd name="connsiteX83" fmla="*/ 2179199 w 2959269"/>
                <a:gd name="connsiteY83" fmla="*/ 892694 h 1763551"/>
                <a:gd name="connsiteX84" fmla="*/ 2113885 w 2959269"/>
                <a:gd name="connsiteY84" fmla="*/ 860037 h 1763551"/>
                <a:gd name="connsiteX85" fmla="*/ 2059456 w 2959269"/>
                <a:gd name="connsiteY85" fmla="*/ 816494 h 1763551"/>
                <a:gd name="connsiteX86" fmla="*/ 2048570 w 2959269"/>
                <a:gd name="connsiteY86" fmla="*/ 772951 h 1763551"/>
                <a:gd name="connsiteX87" fmla="*/ 2005027 w 2959269"/>
                <a:gd name="connsiteY87" fmla="*/ 729408 h 1763551"/>
                <a:gd name="connsiteX88" fmla="*/ 1972370 w 2959269"/>
                <a:gd name="connsiteY88" fmla="*/ 555237 h 1763551"/>
                <a:gd name="connsiteX89" fmla="*/ 1961485 w 2959269"/>
                <a:gd name="connsiteY89" fmla="*/ 511694 h 1763551"/>
                <a:gd name="connsiteX90" fmla="*/ 1939713 w 2959269"/>
                <a:gd name="connsiteY90" fmla="*/ 489922 h 1763551"/>
                <a:gd name="connsiteX91" fmla="*/ 1917942 w 2959269"/>
                <a:gd name="connsiteY91" fmla="*/ 457265 h 1763551"/>
                <a:gd name="connsiteX92" fmla="*/ 1907056 w 2959269"/>
                <a:gd name="connsiteY92" fmla="*/ 174237 h 1763551"/>
                <a:gd name="connsiteX93" fmla="*/ 1874399 w 2959269"/>
                <a:gd name="connsiteY93" fmla="*/ 152465 h 1763551"/>
                <a:gd name="connsiteX94" fmla="*/ 1852627 w 2959269"/>
                <a:gd name="connsiteY94" fmla="*/ 130694 h 1763551"/>
                <a:gd name="connsiteX95" fmla="*/ 1809085 w 2959269"/>
                <a:gd name="connsiteY95" fmla="*/ 119808 h 1763551"/>
                <a:gd name="connsiteX96" fmla="*/ 1776427 w 2959269"/>
                <a:gd name="connsiteY96" fmla="*/ 108922 h 1763551"/>
                <a:gd name="connsiteX97" fmla="*/ 1689342 w 2959269"/>
                <a:gd name="connsiteY97" fmla="*/ 87151 h 1763551"/>
                <a:gd name="connsiteX98" fmla="*/ 1634913 w 2959269"/>
                <a:gd name="connsiteY98" fmla="*/ 43608 h 1763551"/>
                <a:gd name="connsiteX99" fmla="*/ 1591370 w 2959269"/>
                <a:gd name="connsiteY99" fmla="*/ 21837 h 1763551"/>
                <a:gd name="connsiteX100" fmla="*/ 1526056 w 2959269"/>
                <a:gd name="connsiteY100" fmla="*/ 10951 h 1763551"/>
                <a:gd name="connsiteX101" fmla="*/ 1438970 w 2959269"/>
                <a:gd name="connsiteY101" fmla="*/ 21837 h 1763551"/>
                <a:gd name="connsiteX0" fmla="*/ 1438970 w 2959269"/>
                <a:gd name="connsiteY0" fmla="*/ 21837 h 1763551"/>
                <a:gd name="connsiteX1" fmla="*/ 1373656 w 2959269"/>
                <a:gd name="connsiteY1" fmla="*/ 65379 h 1763551"/>
                <a:gd name="connsiteX2" fmla="*/ 1297456 w 2959269"/>
                <a:gd name="connsiteY2" fmla="*/ 98037 h 1763551"/>
                <a:gd name="connsiteX3" fmla="*/ 1286570 w 2959269"/>
                <a:gd name="connsiteY3" fmla="*/ 130694 h 1763551"/>
                <a:gd name="connsiteX4" fmla="*/ 1199485 w 2959269"/>
                <a:gd name="connsiteY4" fmla="*/ 98037 h 1763551"/>
                <a:gd name="connsiteX5" fmla="*/ 1177713 w 2959269"/>
                <a:gd name="connsiteY5" fmla="*/ 76265 h 1763551"/>
                <a:gd name="connsiteX6" fmla="*/ 862027 w 2959269"/>
                <a:gd name="connsiteY6" fmla="*/ 65379 h 1763551"/>
                <a:gd name="connsiteX7" fmla="*/ 840256 w 2959269"/>
                <a:gd name="connsiteY7" fmla="*/ 87151 h 1763551"/>
                <a:gd name="connsiteX8" fmla="*/ 829370 w 2959269"/>
                <a:gd name="connsiteY8" fmla="*/ 119808 h 1763551"/>
                <a:gd name="connsiteX9" fmla="*/ 796713 w 2959269"/>
                <a:gd name="connsiteY9" fmla="*/ 130694 h 1763551"/>
                <a:gd name="connsiteX10" fmla="*/ 698742 w 2959269"/>
                <a:gd name="connsiteY10" fmla="*/ 141579 h 1763551"/>
                <a:gd name="connsiteX11" fmla="*/ 470142 w 2959269"/>
                <a:gd name="connsiteY11" fmla="*/ 108922 h 1763551"/>
                <a:gd name="connsiteX12" fmla="*/ 285085 w 2959269"/>
                <a:gd name="connsiteY12" fmla="*/ 261322 h 1763551"/>
                <a:gd name="connsiteX13" fmla="*/ 219770 w 2959269"/>
                <a:gd name="connsiteY13" fmla="*/ 283094 h 1763551"/>
                <a:gd name="connsiteX14" fmla="*/ 187113 w 2959269"/>
                <a:gd name="connsiteY14" fmla="*/ 293979 h 1763551"/>
                <a:gd name="connsiteX15" fmla="*/ 132685 w 2959269"/>
                <a:gd name="connsiteY15" fmla="*/ 326637 h 1763551"/>
                <a:gd name="connsiteX16" fmla="*/ 89142 w 2959269"/>
                <a:gd name="connsiteY16" fmla="*/ 381065 h 1763551"/>
                <a:gd name="connsiteX17" fmla="*/ 78256 w 2959269"/>
                <a:gd name="connsiteY17" fmla="*/ 424608 h 1763551"/>
                <a:gd name="connsiteX18" fmla="*/ 45599 w 2959269"/>
                <a:gd name="connsiteY18" fmla="*/ 457265 h 1763551"/>
                <a:gd name="connsiteX19" fmla="*/ 23827 w 2959269"/>
                <a:gd name="connsiteY19" fmla="*/ 489922 h 1763551"/>
                <a:gd name="connsiteX20" fmla="*/ 2056 w 2959269"/>
                <a:gd name="connsiteY20" fmla="*/ 664094 h 1763551"/>
                <a:gd name="connsiteX21" fmla="*/ 34713 w 2959269"/>
                <a:gd name="connsiteY21" fmla="*/ 849151 h 1763551"/>
                <a:gd name="connsiteX22" fmla="*/ 132685 w 2959269"/>
                <a:gd name="connsiteY22" fmla="*/ 870922 h 1763551"/>
                <a:gd name="connsiteX23" fmla="*/ 187113 w 2959269"/>
                <a:gd name="connsiteY23" fmla="*/ 903579 h 1763551"/>
                <a:gd name="connsiteX24" fmla="*/ 208885 w 2959269"/>
                <a:gd name="connsiteY24" fmla="*/ 925351 h 1763551"/>
                <a:gd name="connsiteX25" fmla="*/ 241542 w 2959269"/>
                <a:gd name="connsiteY25" fmla="*/ 936237 h 1763551"/>
                <a:gd name="connsiteX26" fmla="*/ 350399 w 2959269"/>
                <a:gd name="connsiteY26" fmla="*/ 958008 h 1763551"/>
                <a:gd name="connsiteX27" fmla="*/ 383056 w 2959269"/>
                <a:gd name="connsiteY27" fmla="*/ 968894 h 1763551"/>
                <a:gd name="connsiteX28" fmla="*/ 404827 w 2959269"/>
                <a:gd name="connsiteY28" fmla="*/ 1001551 h 1763551"/>
                <a:gd name="connsiteX29" fmla="*/ 481027 w 2959269"/>
                <a:gd name="connsiteY29" fmla="*/ 1045094 h 1763551"/>
                <a:gd name="connsiteX30" fmla="*/ 600770 w 2959269"/>
                <a:gd name="connsiteY30" fmla="*/ 1099522 h 1763551"/>
                <a:gd name="connsiteX31" fmla="*/ 774942 w 2959269"/>
                <a:gd name="connsiteY31" fmla="*/ 1121294 h 1763551"/>
                <a:gd name="connsiteX32" fmla="*/ 807599 w 2959269"/>
                <a:gd name="connsiteY32" fmla="*/ 1132179 h 1763551"/>
                <a:gd name="connsiteX33" fmla="*/ 840256 w 2959269"/>
                <a:gd name="connsiteY33" fmla="*/ 1328122 h 1763551"/>
                <a:gd name="connsiteX34" fmla="*/ 883799 w 2959269"/>
                <a:gd name="connsiteY34" fmla="*/ 1339008 h 1763551"/>
                <a:gd name="connsiteX35" fmla="*/ 959999 w 2959269"/>
                <a:gd name="connsiteY35" fmla="*/ 1371665 h 1763551"/>
                <a:gd name="connsiteX36" fmla="*/ 970885 w 2959269"/>
                <a:gd name="connsiteY36" fmla="*/ 1404322 h 1763551"/>
                <a:gd name="connsiteX37" fmla="*/ 916456 w 2959269"/>
                <a:gd name="connsiteY37" fmla="*/ 1513179 h 1763551"/>
                <a:gd name="connsiteX38" fmla="*/ 883799 w 2959269"/>
                <a:gd name="connsiteY38" fmla="*/ 1524065 h 1763551"/>
                <a:gd name="connsiteX39" fmla="*/ 818485 w 2959269"/>
                <a:gd name="connsiteY39" fmla="*/ 1513179 h 1763551"/>
                <a:gd name="connsiteX40" fmla="*/ 862027 w 2959269"/>
                <a:gd name="connsiteY40" fmla="*/ 1524065 h 1763551"/>
                <a:gd name="connsiteX41" fmla="*/ 883799 w 2959269"/>
                <a:gd name="connsiteY41" fmla="*/ 1556722 h 1763551"/>
                <a:gd name="connsiteX42" fmla="*/ 959999 w 2959269"/>
                <a:gd name="connsiteY42" fmla="*/ 1600265 h 1763551"/>
                <a:gd name="connsiteX43" fmla="*/ 1014427 w 2959269"/>
                <a:gd name="connsiteY43" fmla="*/ 1654694 h 1763551"/>
                <a:gd name="connsiteX44" fmla="*/ 1036199 w 2959269"/>
                <a:gd name="connsiteY44" fmla="*/ 1676465 h 1763551"/>
                <a:gd name="connsiteX45" fmla="*/ 1068856 w 2959269"/>
                <a:gd name="connsiteY45" fmla="*/ 1687351 h 1763551"/>
                <a:gd name="connsiteX46" fmla="*/ 1243027 w 2959269"/>
                <a:gd name="connsiteY46" fmla="*/ 1730894 h 1763551"/>
                <a:gd name="connsiteX47" fmla="*/ 1275685 w 2959269"/>
                <a:gd name="connsiteY47" fmla="*/ 1720008 h 1763551"/>
                <a:gd name="connsiteX48" fmla="*/ 1308342 w 2959269"/>
                <a:gd name="connsiteY48" fmla="*/ 1698237 h 1763551"/>
                <a:gd name="connsiteX49" fmla="*/ 1373656 w 2959269"/>
                <a:gd name="connsiteY49" fmla="*/ 1676465 h 1763551"/>
                <a:gd name="connsiteX50" fmla="*/ 1406313 w 2959269"/>
                <a:gd name="connsiteY50" fmla="*/ 1665579 h 1763551"/>
                <a:gd name="connsiteX51" fmla="*/ 1428085 w 2959269"/>
                <a:gd name="connsiteY51" fmla="*/ 1643808 h 1763551"/>
                <a:gd name="connsiteX52" fmla="*/ 1569599 w 2959269"/>
                <a:gd name="connsiteY52" fmla="*/ 1622037 h 1763551"/>
                <a:gd name="connsiteX53" fmla="*/ 1689342 w 2959269"/>
                <a:gd name="connsiteY53" fmla="*/ 1632922 h 1763551"/>
                <a:gd name="connsiteX54" fmla="*/ 1732885 w 2959269"/>
                <a:gd name="connsiteY54" fmla="*/ 1676465 h 1763551"/>
                <a:gd name="connsiteX55" fmla="*/ 1765542 w 2959269"/>
                <a:gd name="connsiteY55" fmla="*/ 1698237 h 1763551"/>
                <a:gd name="connsiteX56" fmla="*/ 1809085 w 2959269"/>
                <a:gd name="connsiteY56" fmla="*/ 1752665 h 1763551"/>
                <a:gd name="connsiteX57" fmla="*/ 1841742 w 2959269"/>
                <a:gd name="connsiteY57" fmla="*/ 1763551 h 1763551"/>
                <a:gd name="connsiteX58" fmla="*/ 1994142 w 2959269"/>
                <a:gd name="connsiteY58" fmla="*/ 1752665 h 1763551"/>
                <a:gd name="connsiteX59" fmla="*/ 2277170 w 2959269"/>
                <a:gd name="connsiteY59" fmla="*/ 1741779 h 1763551"/>
                <a:gd name="connsiteX60" fmla="*/ 2331599 w 2959269"/>
                <a:gd name="connsiteY60" fmla="*/ 1698237 h 1763551"/>
                <a:gd name="connsiteX61" fmla="*/ 2364256 w 2959269"/>
                <a:gd name="connsiteY61" fmla="*/ 1687351 h 1763551"/>
                <a:gd name="connsiteX62" fmla="*/ 2429570 w 2959269"/>
                <a:gd name="connsiteY62" fmla="*/ 1643808 h 1763551"/>
                <a:gd name="connsiteX63" fmla="*/ 2462227 w 2959269"/>
                <a:gd name="connsiteY63" fmla="*/ 1622037 h 1763551"/>
                <a:gd name="connsiteX64" fmla="*/ 2690827 w 2959269"/>
                <a:gd name="connsiteY64" fmla="*/ 1600265 h 1763551"/>
                <a:gd name="connsiteX65" fmla="*/ 2723485 w 2959269"/>
                <a:gd name="connsiteY65" fmla="*/ 1589379 h 1763551"/>
                <a:gd name="connsiteX66" fmla="*/ 2799685 w 2959269"/>
                <a:gd name="connsiteY66" fmla="*/ 1567608 h 1763551"/>
                <a:gd name="connsiteX67" fmla="*/ 2843227 w 2959269"/>
                <a:gd name="connsiteY67" fmla="*/ 1545837 h 1763551"/>
                <a:gd name="connsiteX68" fmla="*/ 2941199 w 2959269"/>
                <a:gd name="connsiteY68" fmla="*/ 1502294 h 1763551"/>
                <a:gd name="connsiteX69" fmla="*/ 2941199 w 2959269"/>
                <a:gd name="connsiteY69" fmla="*/ 1339008 h 1763551"/>
                <a:gd name="connsiteX70" fmla="*/ 2908542 w 2959269"/>
                <a:gd name="connsiteY70" fmla="*/ 1317237 h 1763551"/>
                <a:gd name="connsiteX71" fmla="*/ 2854113 w 2959269"/>
                <a:gd name="connsiteY71" fmla="*/ 1284579 h 1763551"/>
                <a:gd name="connsiteX72" fmla="*/ 2788799 w 2959269"/>
                <a:gd name="connsiteY72" fmla="*/ 1208379 h 1763551"/>
                <a:gd name="connsiteX73" fmla="*/ 2767027 w 2959269"/>
                <a:gd name="connsiteY73" fmla="*/ 1186608 h 1763551"/>
                <a:gd name="connsiteX74" fmla="*/ 2723485 w 2959269"/>
                <a:gd name="connsiteY74" fmla="*/ 1143065 h 1763551"/>
                <a:gd name="connsiteX75" fmla="*/ 2679942 w 2959269"/>
                <a:gd name="connsiteY75" fmla="*/ 1099522 h 1763551"/>
                <a:gd name="connsiteX76" fmla="*/ 2636399 w 2959269"/>
                <a:gd name="connsiteY76" fmla="*/ 1055979 h 1763551"/>
                <a:gd name="connsiteX77" fmla="*/ 2581970 w 2959269"/>
                <a:gd name="connsiteY77" fmla="*/ 1023322 h 1763551"/>
                <a:gd name="connsiteX78" fmla="*/ 2440456 w 2959269"/>
                <a:gd name="connsiteY78" fmla="*/ 1012437 h 1763551"/>
                <a:gd name="connsiteX79" fmla="*/ 2407799 w 2959269"/>
                <a:gd name="connsiteY79" fmla="*/ 979779 h 1763551"/>
                <a:gd name="connsiteX80" fmla="*/ 2309827 w 2959269"/>
                <a:gd name="connsiteY80" fmla="*/ 936237 h 1763551"/>
                <a:gd name="connsiteX81" fmla="*/ 2211856 w 2959269"/>
                <a:gd name="connsiteY81" fmla="*/ 914465 h 1763551"/>
                <a:gd name="connsiteX82" fmla="*/ 2179199 w 2959269"/>
                <a:gd name="connsiteY82" fmla="*/ 892694 h 1763551"/>
                <a:gd name="connsiteX83" fmla="*/ 2113885 w 2959269"/>
                <a:gd name="connsiteY83" fmla="*/ 860037 h 1763551"/>
                <a:gd name="connsiteX84" fmla="*/ 2059456 w 2959269"/>
                <a:gd name="connsiteY84" fmla="*/ 816494 h 1763551"/>
                <a:gd name="connsiteX85" fmla="*/ 2048570 w 2959269"/>
                <a:gd name="connsiteY85" fmla="*/ 772951 h 1763551"/>
                <a:gd name="connsiteX86" fmla="*/ 2005027 w 2959269"/>
                <a:gd name="connsiteY86" fmla="*/ 729408 h 1763551"/>
                <a:gd name="connsiteX87" fmla="*/ 1972370 w 2959269"/>
                <a:gd name="connsiteY87" fmla="*/ 555237 h 1763551"/>
                <a:gd name="connsiteX88" fmla="*/ 1961485 w 2959269"/>
                <a:gd name="connsiteY88" fmla="*/ 511694 h 1763551"/>
                <a:gd name="connsiteX89" fmla="*/ 1939713 w 2959269"/>
                <a:gd name="connsiteY89" fmla="*/ 489922 h 1763551"/>
                <a:gd name="connsiteX90" fmla="*/ 1917942 w 2959269"/>
                <a:gd name="connsiteY90" fmla="*/ 457265 h 1763551"/>
                <a:gd name="connsiteX91" fmla="*/ 1907056 w 2959269"/>
                <a:gd name="connsiteY91" fmla="*/ 174237 h 1763551"/>
                <a:gd name="connsiteX92" fmla="*/ 1874399 w 2959269"/>
                <a:gd name="connsiteY92" fmla="*/ 152465 h 1763551"/>
                <a:gd name="connsiteX93" fmla="*/ 1852627 w 2959269"/>
                <a:gd name="connsiteY93" fmla="*/ 130694 h 1763551"/>
                <a:gd name="connsiteX94" fmla="*/ 1809085 w 2959269"/>
                <a:gd name="connsiteY94" fmla="*/ 119808 h 1763551"/>
                <a:gd name="connsiteX95" fmla="*/ 1776427 w 2959269"/>
                <a:gd name="connsiteY95" fmla="*/ 108922 h 1763551"/>
                <a:gd name="connsiteX96" fmla="*/ 1689342 w 2959269"/>
                <a:gd name="connsiteY96" fmla="*/ 87151 h 1763551"/>
                <a:gd name="connsiteX97" fmla="*/ 1634913 w 2959269"/>
                <a:gd name="connsiteY97" fmla="*/ 43608 h 1763551"/>
                <a:gd name="connsiteX98" fmla="*/ 1591370 w 2959269"/>
                <a:gd name="connsiteY98" fmla="*/ 21837 h 1763551"/>
                <a:gd name="connsiteX99" fmla="*/ 1526056 w 2959269"/>
                <a:gd name="connsiteY99" fmla="*/ 10951 h 1763551"/>
                <a:gd name="connsiteX100" fmla="*/ 1438970 w 2959269"/>
                <a:gd name="connsiteY100" fmla="*/ 21837 h 1763551"/>
                <a:gd name="connsiteX0" fmla="*/ 1438970 w 2959269"/>
                <a:gd name="connsiteY0" fmla="*/ 21837 h 1763551"/>
                <a:gd name="connsiteX1" fmla="*/ 1373656 w 2959269"/>
                <a:gd name="connsiteY1" fmla="*/ 65379 h 1763551"/>
                <a:gd name="connsiteX2" fmla="*/ 1297456 w 2959269"/>
                <a:gd name="connsiteY2" fmla="*/ 98037 h 1763551"/>
                <a:gd name="connsiteX3" fmla="*/ 1199485 w 2959269"/>
                <a:gd name="connsiteY3" fmla="*/ 98037 h 1763551"/>
                <a:gd name="connsiteX4" fmla="*/ 1177713 w 2959269"/>
                <a:gd name="connsiteY4" fmla="*/ 76265 h 1763551"/>
                <a:gd name="connsiteX5" fmla="*/ 862027 w 2959269"/>
                <a:gd name="connsiteY5" fmla="*/ 65379 h 1763551"/>
                <a:gd name="connsiteX6" fmla="*/ 840256 w 2959269"/>
                <a:gd name="connsiteY6" fmla="*/ 87151 h 1763551"/>
                <a:gd name="connsiteX7" fmla="*/ 829370 w 2959269"/>
                <a:gd name="connsiteY7" fmla="*/ 119808 h 1763551"/>
                <a:gd name="connsiteX8" fmla="*/ 796713 w 2959269"/>
                <a:gd name="connsiteY8" fmla="*/ 130694 h 1763551"/>
                <a:gd name="connsiteX9" fmla="*/ 698742 w 2959269"/>
                <a:gd name="connsiteY9" fmla="*/ 141579 h 1763551"/>
                <a:gd name="connsiteX10" fmla="*/ 470142 w 2959269"/>
                <a:gd name="connsiteY10" fmla="*/ 108922 h 1763551"/>
                <a:gd name="connsiteX11" fmla="*/ 285085 w 2959269"/>
                <a:gd name="connsiteY11" fmla="*/ 261322 h 1763551"/>
                <a:gd name="connsiteX12" fmla="*/ 219770 w 2959269"/>
                <a:gd name="connsiteY12" fmla="*/ 283094 h 1763551"/>
                <a:gd name="connsiteX13" fmla="*/ 187113 w 2959269"/>
                <a:gd name="connsiteY13" fmla="*/ 293979 h 1763551"/>
                <a:gd name="connsiteX14" fmla="*/ 132685 w 2959269"/>
                <a:gd name="connsiteY14" fmla="*/ 326637 h 1763551"/>
                <a:gd name="connsiteX15" fmla="*/ 89142 w 2959269"/>
                <a:gd name="connsiteY15" fmla="*/ 381065 h 1763551"/>
                <a:gd name="connsiteX16" fmla="*/ 78256 w 2959269"/>
                <a:gd name="connsiteY16" fmla="*/ 424608 h 1763551"/>
                <a:gd name="connsiteX17" fmla="*/ 45599 w 2959269"/>
                <a:gd name="connsiteY17" fmla="*/ 457265 h 1763551"/>
                <a:gd name="connsiteX18" fmla="*/ 23827 w 2959269"/>
                <a:gd name="connsiteY18" fmla="*/ 489922 h 1763551"/>
                <a:gd name="connsiteX19" fmla="*/ 2056 w 2959269"/>
                <a:gd name="connsiteY19" fmla="*/ 664094 h 1763551"/>
                <a:gd name="connsiteX20" fmla="*/ 34713 w 2959269"/>
                <a:gd name="connsiteY20" fmla="*/ 849151 h 1763551"/>
                <a:gd name="connsiteX21" fmla="*/ 132685 w 2959269"/>
                <a:gd name="connsiteY21" fmla="*/ 870922 h 1763551"/>
                <a:gd name="connsiteX22" fmla="*/ 187113 w 2959269"/>
                <a:gd name="connsiteY22" fmla="*/ 903579 h 1763551"/>
                <a:gd name="connsiteX23" fmla="*/ 208885 w 2959269"/>
                <a:gd name="connsiteY23" fmla="*/ 925351 h 1763551"/>
                <a:gd name="connsiteX24" fmla="*/ 241542 w 2959269"/>
                <a:gd name="connsiteY24" fmla="*/ 936237 h 1763551"/>
                <a:gd name="connsiteX25" fmla="*/ 350399 w 2959269"/>
                <a:gd name="connsiteY25" fmla="*/ 958008 h 1763551"/>
                <a:gd name="connsiteX26" fmla="*/ 383056 w 2959269"/>
                <a:gd name="connsiteY26" fmla="*/ 968894 h 1763551"/>
                <a:gd name="connsiteX27" fmla="*/ 404827 w 2959269"/>
                <a:gd name="connsiteY27" fmla="*/ 1001551 h 1763551"/>
                <a:gd name="connsiteX28" fmla="*/ 481027 w 2959269"/>
                <a:gd name="connsiteY28" fmla="*/ 1045094 h 1763551"/>
                <a:gd name="connsiteX29" fmla="*/ 600770 w 2959269"/>
                <a:gd name="connsiteY29" fmla="*/ 1099522 h 1763551"/>
                <a:gd name="connsiteX30" fmla="*/ 774942 w 2959269"/>
                <a:gd name="connsiteY30" fmla="*/ 1121294 h 1763551"/>
                <a:gd name="connsiteX31" fmla="*/ 807599 w 2959269"/>
                <a:gd name="connsiteY31" fmla="*/ 1132179 h 1763551"/>
                <a:gd name="connsiteX32" fmla="*/ 840256 w 2959269"/>
                <a:gd name="connsiteY32" fmla="*/ 1328122 h 1763551"/>
                <a:gd name="connsiteX33" fmla="*/ 883799 w 2959269"/>
                <a:gd name="connsiteY33" fmla="*/ 1339008 h 1763551"/>
                <a:gd name="connsiteX34" fmla="*/ 959999 w 2959269"/>
                <a:gd name="connsiteY34" fmla="*/ 1371665 h 1763551"/>
                <a:gd name="connsiteX35" fmla="*/ 970885 w 2959269"/>
                <a:gd name="connsiteY35" fmla="*/ 1404322 h 1763551"/>
                <a:gd name="connsiteX36" fmla="*/ 916456 w 2959269"/>
                <a:gd name="connsiteY36" fmla="*/ 1513179 h 1763551"/>
                <a:gd name="connsiteX37" fmla="*/ 883799 w 2959269"/>
                <a:gd name="connsiteY37" fmla="*/ 1524065 h 1763551"/>
                <a:gd name="connsiteX38" fmla="*/ 818485 w 2959269"/>
                <a:gd name="connsiteY38" fmla="*/ 1513179 h 1763551"/>
                <a:gd name="connsiteX39" fmla="*/ 862027 w 2959269"/>
                <a:gd name="connsiteY39" fmla="*/ 1524065 h 1763551"/>
                <a:gd name="connsiteX40" fmla="*/ 883799 w 2959269"/>
                <a:gd name="connsiteY40" fmla="*/ 1556722 h 1763551"/>
                <a:gd name="connsiteX41" fmla="*/ 959999 w 2959269"/>
                <a:gd name="connsiteY41" fmla="*/ 1600265 h 1763551"/>
                <a:gd name="connsiteX42" fmla="*/ 1014427 w 2959269"/>
                <a:gd name="connsiteY42" fmla="*/ 1654694 h 1763551"/>
                <a:gd name="connsiteX43" fmla="*/ 1036199 w 2959269"/>
                <a:gd name="connsiteY43" fmla="*/ 1676465 h 1763551"/>
                <a:gd name="connsiteX44" fmla="*/ 1068856 w 2959269"/>
                <a:gd name="connsiteY44" fmla="*/ 1687351 h 1763551"/>
                <a:gd name="connsiteX45" fmla="*/ 1243027 w 2959269"/>
                <a:gd name="connsiteY45" fmla="*/ 1730894 h 1763551"/>
                <a:gd name="connsiteX46" fmla="*/ 1275685 w 2959269"/>
                <a:gd name="connsiteY46" fmla="*/ 1720008 h 1763551"/>
                <a:gd name="connsiteX47" fmla="*/ 1308342 w 2959269"/>
                <a:gd name="connsiteY47" fmla="*/ 1698237 h 1763551"/>
                <a:gd name="connsiteX48" fmla="*/ 1373656 w 2959269"/>
                <a:gd name="connsiteY48" fmla="*/ 1676465 h 1763551"/>
                <a:gd name="connsiteX49" fmla="*/ 1406313 w 2959269"/>
                <a:gd name="connsiteY49" fmla="*/ 1665579 h 1763551"/>
                <a:gd name="connsiteX50" fmla="*/ 1428085 w 2959269"/>
                <a:gd name="connsiteY50" fmla="*/ 1643808 h 1763551"/>
                <a:gd name="connsiteX51" fmla="*/ 1569599 w 2959269"/>
                <a:gd name="connsiteY51" fmla="*/ 1622037 h 1763551"/>
                <a:gd name="connsiteX52" fmla="*/ 1689342 w 2959269"/>
                <a:gd name="connsiteY52" fmla="*/ 1632922 h 1763551"/>
                <a:gd name="connsiteX53" fmla="*/ 1732885 w 2959269"/>
                <a:gd name="connsiteY53" fmla="*/ 1676465 h 1763551"/>
                <a:gd name="connsiteX54" fmla="*/ 1765542 w 2959269"/>
                <a:gd name="connsiteY54" fmla="*/ 1698237 h 1763551"/>
                <a:gd name="connsiteX55" fmla="*/ 1809085 w 2959269"/>
                <a:gd name="connsiteY55" fmla="*/ 1752665 h 1763551"/>
                <a:gd name="connsiteX56" fmla="*/ 1841742 w 2959269"/>
                <a:gd name="connsiteY56" fmla="*/ 1763551 h 1763551"/>
                <a:gd name="connsiteX57" fmla="*/ 1994142 w 2959269"/>
                <a:gd name="connsiteY57" fmla="*/ 1752665 h 1763551"/>
                <a:gd name="connsiteX58" fmla="*/ 2277170 w 2959269"/>
                <a:gd name="connsiteY58" fmla="*/ 1741779 h 1763551"/>
                <a:gd name="connsiteX59" fmla="*/ 2331599 w 2959269"/>
                <a:gd name="connsiteY59" fmla="*/ 1698237 h 1763551"/>
                <a:gd name="connsiteX60" fmla="*/ 2364256 w 2959269"/>
                <a:gd name="connsiteY60" fmla="*/ 1687351 h 1763551"/>
                <a:gd name="connsiteX61" fmla="*/ 2429570 w 2959269"/>
                <a:gd name="connsiteY61" fmla="*/ 1643808 h 1763551"/>
                <a:gd name="connsiteX62" fmla="*/ 2462227 w 2959269"/>
                <a:gd name="connsiteY62" fmla="*/ 1622037 h 1763551"/>
                <a:gd name="connsiteX63" fmla="*/ 2690827 w 2959269"/>
                <a:gd name="connsiteY63" fmla="*/ 1600265 h 1763551"/>
                <a:gd name="connsiteX64" fmla="*/ 2723485 w 2959269"/>
                <a:gd name="connsiteY64" fmla="*/ 1589379 h 1763551"/>
                <a:gd name="connsiteX65" fmla="*/ 2799685 w 2959269"/>
                <a:gd name="connsiteY65" fmla="*/ 1567608 h 1763551"/>
                <a:gd name="connsiteX66" fmla="*/ 2843227 w 2959269"/>
                <a:gd name="connsiteY66" fmla="*/ 1545837 h 1763551"/>
                <a:gd name="connsiteX67" fmla="*/ 2941199 w 2959269"/>
                <a:gd name="connsiteY67" fmla="*/ 1502294 h 1763551"/>
                <a:gd name="connsiteX68" fmla="*/ 2941199 w 2959269"/>
                <a:gd name="connsiteY68" fmla="*/ 1339008 h 1763551"/>
                <a:gd name="connsiteX69" fmla="*/ 2908542 w 2959269"/>
                <a:gd name="connsiteY69" fmla="*/ 1317237 h 1763551"/>
                <a:gd name="connsiteX70" fmla="*/ 2854113 w 2959269"/>
                <a:gd name="connsiteY70" fmla="*/ 1284579 h 1763551"/>
                <a:gd name="connsiteX71" fmla="*/ 2788799 w 2959269"/>
                <a:gd name="connsiteY71" fmla="*/ 1208379 h 1763551"/>
                <a:gd name="connsiteX72" fmla="*/ 2767027 w 2959269"/>
                <a:gd name="connsiteY72" fmla="*/ 1186608 h 1763551"/>
                <a:gd name="connsiteX73" fmla="*/ 2723485 w 2959269"/>
                <a:gd name="connsiteY73" fmla="*/ 1143065 h 1763551"/>
                <a:gd name="connsiteX74" fmla="*/ 2679942 w 2959269"/>
                <a:gd name="connsiteY74" fmla="*/ 1099522 h 1763551"/>
                <a:gd name="connsiteX75" fmla="*/ 2636399 w 2959269"/>
                <a:gd name="connsiteY75" fmla="*/ 1055979 h 1763551"/>
                <a:gd name="connsiteX76" fmla="*/ 2581970 w 2959269"/>
                <a:gd name="connsiteY76" fmla="*/ 1023322 h 1763551"/>
                <a:gd name="connsiteX77" fmla="*/ 2440456 w 2959269"/>
                <a:gd name="connsiteY77" fmla="*/ 1012437 h 1763551"/>
                <a:gd name="connsiteX78" fmla="*/ 2407799 w 2959269"/>
                <a:gd name="connsiteY78" fmla="*/ 979779 h 1763551"/>
                <a:gd name="connsiteX79" fmla="*/ 2309827 w 2959269"/>
                <a:gd name="connsiteY79" fmla="*/ 936237 h 1763551"/>
                <a:gd name="connsiteX80" fmla="*/ 2211856 w 2959269"/>
                <a:gd name="connsiteY80" fmla="*/ 914465 h 1763551"/>
                <a:gd name="connsiteX81" fmla="*/ 2179199 w 2959269"/>
                <a:gd name="connsiteY81" fmla="*/ 892694 h 1763551"/>
                <a:gd name="connsiteX82" fmla="*/ 2113885 w 2959269"/>
                <a:gd name="connsiteY82" fmla="*/ 860037 h 1763551"/>
                <a:gd name="connsiteX83" fmla="*/ 2059456 w 2959269"/>
                <a:gd name="connsiteY83" fmla="*/ 816494 h 1763551"/>
                <a:gd name="connsiteX84" fmla="*/ 2048570 w 2959269"/>
                <a:gd name="connsiteY84" fmla="*/ 772951 h 1763551"/>
                <a:gd name="connsiteX85" fmla="*/ 2005027 w 2959269"/>
                <a:gd name="connsiteY85" fmla="*/ 729408 h 1763551"/>
                <a:gd name="connsiteX86" fmla="*/ 1972370 w 2959269"/>
                <a:gd name="connsiteY86" fmla="*/ 555237 h 1763551"/>
                <a:gd name="connsiteX87" fmla="*/ 1961485 w 2959269"/>
                <a:gd name="connsiteY87" fmla="*/ 511694 h 1763551"/>
                <a:gd name="connsiteX88" fmla="*/ 1939713 w 2959269"/>
                <a:gd name="connsiteY88" fmla="*/ 489922 h 1763551"/>
                <a:gd name="connsiteX89" fmla="*/ 1917942 w 2959269"/>
                <a:gd name="connsiteY89" fmla="*/ 457265 h 1763551"/>
                <a:gd name="connsiteX90" fmla="*/ 1907056 w 2959269"/>
                <a:gd name="connsiteY90" fmla="*/ 174237 h 1763551"/>
                <a:gd name="connsiteX91" fmla="*/ 1874399 w 2959269"/>
                <a:gd name="connsiteY91" fmla="*/ 152465 h 1763551"/>
                <a:gd name="connsiteX92" fmla="*/ 1852627 w 2959269"/>
                <a:gd name="connsiteY92" fmla="*/ 130694 h 1763551"/>
                <a:gd name="connsiteX93" fmla="*/ 1809085 w 2959269"/>
                <a:gd name="connsiteY93" fmla="*/ 119808 h 1763551"/>
                <a:gd name="connsiteX94" fmla="*/ 1776427 w 2959269"/>
                <a:gd name="connsiteY94" fmla="*/ 108922 h 1763551"/>
                <a:gd name="connsiteX95" fmla="*/ 1689342 w 2959269"/>
                <a:gd name="connsiteY95" fmla="*/ 87151 h 1763551"/>
                <a:gd name="connsiteX96" fmla="*/ 1634913 w 2959269"/>
                <a:gd name="connsiteY96" fmla="*/ 43608 h 1763551"/>
                <a:gd name="connsiteX97" fmla="*/ 1591370 w 2959269"/>
                <a:gd name="connsiteY97" fmla="*/ 21837 h 1763551"/>
                <a:gd name="connsiteX98" fmla="*/ 1526056 w 2959269"/>
                <a:gd name="connsiteY98" fmla="*/ 10951 h 1763551"/>
                <a:gd name="connsiteX99" fmla="*/ 1438970 w 2959269"/>
                <a:gd name="connsiteY99" fmla="*/ 21837 h 1763551"/>
                <a:gd name="connsiteX0" fmla="*/ 1438970 w 2959269"/>
                <a:gd name="connsiteY0" fmla="*/ 21837 h 1763551"/>
                <a:gd name="connsiteX1" fmla="*/ 1373656 w 2959269"/>
                <a:gd name="connsiteY1" fmla="*/ 65379 h 1763551"/>
                <a:gd name="connsiteX2" fmla="*/ 1199485 w 2959269"/>
                <a:gd name="connsiteY2" fmla="*/ 98037 h 1763551"/>
                <a:gd name="connsiteX3" fmla="*/ 1177713 w 2959269"/>
                <a:gd name="connsiteY3" fmla="*/ 76265 h 1763551"/>
                <a:gd name="connsiteX4" fmla="*/ 862027 w 2959269"/>
                <a:gd name="connsiteY4" fmla="*/ 65379 h 1763551"/>
                <a:gd name="connsiteX5" fmla="*/ 840256 w 2959269"/>
                <a:gd name="connsiteY5" fmla="*/ 87151 h 1763551"/>
                <a:gd name="connsiteX6" fmla="*/ 829370 w 2959269"/>
                <a:gd name="connsiteY6" fmla="*/ 119808 h 1763551"/>
                <a:gd name="connsiteX7" fmla="*/ 796713 w 2959269"/>
                <a:gd name="connsiteY7" fmla="*/ 130694 h 1763551"/>
                <a:gd name="connsiteX8" fmla="*/ 698742 w 2959269"/>
                <a:gd name="connsiteY8" fmla="*/ 141579 h 1763551"/>
                <a:gd name="connsiteX9" fmla="*/ 470142 w 2959269"/>
                <a:gd name="connsiteY9" fmla="*/ 108922 h 1763551"/>
                <a:gd name="connsiteX10" fmla="*/ 285085 w 2959269"/>
                <a:gd name="connsiteY10" fmla="*/ 261322 h 1763551"/>
                <a:gd name="connsiteX11" fmla="*/ 219770 w 2959269"/>
                <a:gd name="connsiteY11" fmla="*/ 283094 h 1763551"/>
                <a:gd name="connsiteX12" fmla="*/ 187113 w 2959269"/>
                <a:gd name="connsiteY12" fmla="*/ 293979 h 1763551"/>
                <a:gd name="connsiteX13" fmla="*/ 132685 w 2959269"/>
                <a:gd name="connsiteY13" fmla="*/ 326637 h 1763551"/>
                <a:gd name="connsiteX14" fmla="*/ 89142 w 2959269"/>
                <a:gd name="connsiteY14" fmla="*/ 381065 h 1763551"/>
                <a:gd name="connsiteX15" fmla="*/ 78256 w 2959269"/>
                <a:gd name="connsiteY15" fmla="*/ 424608 h 1763551"/>
                <a:gd name="connsiteX16" fmla="*/ 45599 w 2959269"/>
                <a:gd name="connsiteY16" fmla="*/ 457265 h 1763551"/>
                <a:gd name="connsiteX17" fmla="*/ 23827 w 2959269"/>
                <a:gd name="connsiteY17" fmla="*/ 489922 h 1763551"/>
                <a:gd name="connsiteX18" fmla="*/ 2056 w 2959269"/>
                <a:gd name="connsiteY18" fmla="*/ 664094 h 1763551"/>
                <a:gd name="connsiteX19" fmla="*/ 34713 w 2959269"/>
                <a:gd name="connsiteY19" fmla="*/ 849151 h 1763551"/>
                <a:gd name="connsiteX20" fmla="*/ 132685 w 2959269"/>
                <a:gd name="connsiteY20" fmla="*/ 870922 h 1763551"/>
                <a:gd name="connsiteX21" fmla="*/ 187113 w 2959269"/>
                <a:gd name="connsiteY21" fmla="*/ 903579 h 1763551"/>
                <a:gd name="connsiteX22" fmla="*/ 208885 w 2959269"/>
                <a:gd name="connsiteY22" fmla="*/ 925351 h 1763551"/>
                <a:gd name="connsiteX23" fmla="*/ 241542 w 2959269"/>
                <a:gd name="connsiteY23" fmla="*/ 936237 h 1763551"/>
                <a:gd name="connsiteX24" fmla="*/ 350399 w 2959269"/>
                <a:gd name="connsiteY24" fmla="*/ 958008 h 1763551"/>
                <a:gd name="connsiteX25" fmla="*/ 383056 w 2959269"/>
                <a:gd name="connsiteY25" fmla="*/ 968894 h 1763551"/>
                <a:gd name="connsiteX26" fmla="*/ 404827 w 2959269"/>
                <a:gd name="connsiteY26" fmla="*/ 1001551 h 1763551"/>
                <a:gd name="connsiteX27" fmla="*/ 481027 w 2959269"/>
                <a:gd name="connsiteY27" fmla="*/ 1045094 h 1763551"/>
                <a:gd name="connsiteX28" fmla="*/ 600770 w 2959269"/>
                <a:gd name="connsiteY28" fmla="*/ 1099522 h 1763551"/>
                <a:gd name="connsiteX29" fmla="*/ 774942 w 2959269"/>
                <a:gd name="connsiteY29" fmla="*/ 1121294 h 1763551"/>
                <a:gd name="connsiteX30" fmla="*/ 807599 w 2959269"/>
                <a:gd name="connsiteY30" fmla="*/ 1132179 h 1763551"/>
                <a:gd name="connsiteX31" fmla="*/ 840256 w 2959269"/>
                <a:gd name="connsiteY31" fmla="*/ 1328122 h 1763551"/>
                <a:gd name="connsiteX32" fmla="*/ 883799 w 2959269"/>
                <a:gd name="connsiteY32" fmla="*/ 1339008 h 1763551"/>
                <a:gd name="connsiteX33" fmla="*/ 959999 w 2959269"/>
                <a:gd name="connsiteY33" fmla="*/ 1371665 h 1763551"/>
                <a:gd name="connsiteX34" fmla="*/ 970885 w 2959269"/>
                <a:gd name="connsiteY34" fmla="*/ 1404322 h 1763551"/>
                <a:gd name="connsiteX35" fmla="*/ 916456 w 2959269"/>
                <a:gd name="connsiteY35" fmla="*/ 1513179 h 1763551"/>
                <a:gd name="connsiteX36" fmla="*/ 883799 w 2959269"/>
                <a:gd name="connsiteY36" fmla="*/ 1524065 h 1763551"/>
                <a:gd name="connsiteX37" fmla="*/ 818485 w 2959269"/>
                <a:gd name="connsiteY37" fmla="*/ 1513179 h 1763551"/>
                <a:gd name="connsiteX38" fmla="*/ 862027 w 2959269"/>
                <a:gd name="connsiteY38" fmla="*/ 1524065 h 1763551"/>
                <a:gd name="connsiteX39" fmla="*/ 883799 w 2959269"/>
                <a:gd name="connsiteY39" fmla="*/ 1556722 h 1763551"/>
                <a:gd name="connsiteX40" fmla="*/ 959999 w 2959269"/>
                <a:gd name="connsiteY40" fmla="*/ 1600265 h 1763551"/>
                <a:gd name="connsiteX41" fmla="*/ 1014427 w 2959269"/>
                <a:gd name="connsiteY41" fmla="*/ 1654694 h 1763551"/>
                <a:gd name="connsiteX42" fmla="*/ 1036199 w 2959269"/>
                <a:gd name="connsiteY42" fmla="*/ 1676465 h 1763551"/>
                <a:gd name="connsiteX43" fmla="*/ 1068856 w 2959269"/>
                <a:gd name="connsiteY43" fmla="*/ 1687351 h 1763551"/>
                <a:gd name="connsiteX44" fmla="*/ 1243027 w 2959269"/>
                <a:gd name="connsiteY44" fmla="*/ 1730894 h 1763551"/>
                <a:gd name="connsiteX45" fmla="*/ 1275685 w 2959269"/>
                <a:gd name="connsiteY45" fmla="*/ 1720008 h 1763551"/>
                <a:gd name="connsiteX46" fmla="*/ 1308342 w 2959269"/>
                <a:gd name="connsiteY46" fmla="*/ 1698237 h 1763551"/>
                <a:gd name="connsiteX47" fmla="*/ 1373656 w 2959269"/>
                <a:gd name="connsiteY47" fmla="*/ 1676465 h 1763551"/>
                <a:gd name="connsiteX48" fmla="*/ 1406313 w 2959269"/>
                <a:gd name="connsiteY48" fmla="*/ 1665579 h 1763551"/>
                <a:gd name="connsiteX49" fmla="*/ 1428085 w 2959269"/>
                <a:gd name="connsiteY49" fmla="*/ 1643808 h 1763551"/>
                <a:gd name="connsiteX50" fmla="*/ 1569599 w 2959269"/>
                <a:gd name="connsiteY50" fmla="*/ 1622037 h 1763551"/>
                <a:gd name="connsiteX51" fmla="*/ 1689342 w 2959269"/>
                <a:gd name="connsiteY51" fmla="*/ 1632922 h 1763551"/>
                <a:gd name="connsiteX52" fmla="*/ 1732885 w 2959269"/>
                <a:gd name="connsiteY52" fmla="*/ 1676465 h 1763551"/>
                <a:gd name="connsiteX53" fmla="*/ 1765542 w 2959269"/>
                <a:gd name="connsiteY53" fmla="*/ 1698237 h 1763551"/>
                <a:gd name="connsiteX54" fmla="*/ 1809085 w 2959269"/>
                <a:gd name="connsiteY54" fmla="*/ 1752665 h 1763551"/>
                <a:gd name="connsiteX55" fmla="*/ 1841742 w 2959269"/>
                <a:gd name="connsiteY55" fmla="*/ 1763551 h 1763551"/>
                <a:gd name="connsiteX56" fmla="*/ 1994142 w 2959269"/>
                <a:gd name="connsiteY56" fmla="*/ 1752665 h 1763551"/>
                <a:gd name="connsiteX57" fmla="*/ 2277170 w 2959269"/>
                <a:gd name="connsiteY57" fmla="*/ 1741779 h 1763551"/>
                <a:gd name="connsiteX58" fmla="*/ 2331599 w 2959269"/>
                <a:gd name="connsiteY58" fmla="*/ 1698237 h 1763551"/>
                <a:gd name="connsiteX59" fmla="*/ 2364256 w 2959269"/>
                <a:gd name="connsiteY59" fmla="*/ 1687351 h 1763551"/>
                <a:gd name="connsiteX60" fmla="*/ 2429570 w 2959269"/>
                <a:gd name="connsiteY60" fmla="*/ 1643808 h 1763551"/>
                <a:gd name="connsiteX61" fmla="*/ 2462227 w 2959269"/>
                <a:gd name="connsiteY61" fmla="*/ 1622037 h 1763551"/>
                <a:gd name="connsiteX62" fmla="*/ 2690827 w 2959269"/>
                <a:gd name="connsiteY62" fmla="*/ 1600265 h 1763551"/>
                <a:gd name="connsiteX63" fmla="*/ 2723485 w 2959269"/>
                <a:gd name="connsiteY63" fmla="*/ 1589379 h 1763551"/>
                <a:gd name="connsiteX64" fmla="*/ 2799685 w 2959269"/>
                <a:gd name="connsiteY64" fmla="*/ 1567608 h 1763551"/>
                <a:gd name="connsiteX65" fmla="*/ 2843227 w 2959269"/>
                <a:gd name="connsiteY65" fmla="*/ 1545837 h 1763551"/>
                <a:gd name="connsiteX66" fmla="*/ 2941199 w 2959269"/>
                <a:gd name="connsiteY66" fmla="*/ 1502294 h 1763551"/>
                <a:gd name="connsiteX67" fmla="*/ 2941199 w 2959269"/>
                <a:gd name="connsiteY67" fmla="*/ 1339008 h 1763551"/>
                <a:gd name="connsiteX68" fmla="*/ 2908542 w 2959269"/>
                <a:gd name="connsiteY68" fmla="*/ 1317237 h 1763551"/>
                <a:gd name="connsiteX69" fmla="*/ 2854113 w 2959269"/>
                <a:gd name="connsiteY69" fmla="*/ 1284579 h 1763551"/>
                <a:gd name="connsiteX70" fmla="*/ 2788799 w 2959269"/>
                <a:gd name="connsiteY70" fmla="*/ 1208379 h 1763551"/>
                <a:gd name="connsiteX71" fmla="*/ 2767027 w 2959269"/>
                <a:gd name="connsiteY71" fmla="*/ 1186608 h 1763551"/>
                <a:gd name="connsiteX72" fmla="*/ 2723485 w 2959269"/>
                <a:gd name="connsiteY72" fmla="*/ 1143065 h 1763551"/>
                <a:gd name="connsiteX73" fmla="*/ 2679942 w 2959269"/>
                <a:gd name="connsiteY73" fmla="*/ 1099522 h 1763551"/>
                <a:gd name="connsiteX74" fmla="*/ 2636399 w 2959269"/>
                <a:gd name="connsiteY74" fmla="*/ 1055979 h 1763551"/>
                <a:gd name="connsiteX75" fmla="*/ 2581970 w 2959269"/>
                <a:gd name="connsiteY75" fmla="*/ 1023322 h 1763551"/>
                <a:gd name="connsiteX76" fmla="*/ 2440456 w 2959269"/>
                <a:gd name="connsiteY76" fmla="*/ 1012437 h 1763551"/>
                <a:gd name="connsiteX77" fmla="*/ 2407799 w 2959269"/>
                <a:gd name="connsiteY77" fmla="*/ 979779 h 1763551"/>
                <a:gd name="connsiteX78" fmla="*/ 2309827 w 2959269"/>
                <a:gd name="connsiteY78" fmla="*/ 936237 h 1763551"/>
                <a:gd name="connsiteX79" fmla="*/ 2211856 w 2959269"/>
                <a:gd name="connsiteY79" fmla="*/ 914465 h 1763551"/>
                <a:gd name="connsiteX80" fmla="*/ 2179199 w 2959269"/>
                <a:gd name="connsiteY80" fmla="*/ 892694 h 1763551"/>
                <a:gd name="connsiteX81" fmla="*/ 2113885 w 2959269"/>
                <a:gd name="connsiteY81" fmla="*/ 860037 h 1763551"/>
                <a:gd name="connsiteX82" fmla="*/ 2059456 w 2959269"/>
                <a:gd name="connsiteY82" fmla="*/ 816494 h 1763551"/>
                <a:gd name="connsiteX83" fmla="*/ 2048570 w 2959269"/>
                <a:gd name="connsiteY83" fmla="*/ 772951 h 1763551"/>
                <a:gd name="connsiteX84" fmla="*/ 2005027 w 2959269"/>
                <a:gd name="connsiteY84" fmla="*/ 729408 h 1763551"/>
                <a:gd name="connsiteX85" fmla="*/ 1972370 w 2959269"/>
                <a:gd name="connsiteY85" fmla="*/ 555237 h 1763551"/>
                <a:gd name="connsiteX86" fmla="*/ 1961485 w 2959269"/>
                <a:gd name="connsiteY86" fmla="*/ 511694 h 1763551"/>
                <a:gd name="connsiteX87" fmla="*/ 1939713 w 2959269"/>
                <a:gd name="connsiteY87" fmla="*/ 489922 h 1763551"/>
                <a:gd name="connsiteX88" fmla="*/ 1917942 w 2959269"/>
                <a:gd name="connsiteY88" fmla="*/ 457265 h 1763551"/>
                <a:gd name="connsiteX89" fmla="*/ 1907056 w 2959269"/>
                <a:gd name="connsiteY89" fmla="*/ 174237 h 1763551"/>
                <a:gd name="connsiteX90" fmla="*/ 1874399 w 2959269"/>
                <a:gd name="connsiteY90" fmla="*/ 152465 h 1763551"/>
                <a:gd name="connsiteX91" fmla="*/ 1852627 w 2959269"/>
                <a:gd name="connsiteY91" fmla="*/ 130694 h 1763551"/>
                <a:gd name="connsiteX92" fmla="*/ 1809085 w 2959269"/>
                <a:gd name="connsiteY92" fmla="*/ 119808 h 1763551"/>
                <a:gd name="connsiteX93" fmla="*/ 1776427 w 2959269"/>
                <a:gd name="connsiteY93" fmla="*/ 108922 h 1763551"/>
                <a:gd name="connsiteX94" fmla="*/ 1689342 w 2959269"/>
                <a:gd name="connsiteY94" fmla="*/ 87151 h 1763551"/>
                <a:gd name="connsiteX95" fmla="*/ 1634913 w 2959269"/>
                <a:gd name="connsiteY95" fmla="*/ 43608 h 1763551"/>
                <a:gd name="connsiteX96" fmla="*/ 1591370 w 2959269"/>
                <a:gd name="connsiteY96" fmla="*/ 21837 h 1763551"/>
                <a:gd name="connsiteX97" fmla="*/ 1526056 w 2959269"/>
                <a:gd name="connsiteY97" fmla="*/ 10951 h 1763551"/>
                <a:gd name="connsiteX98" fmla="*/ 1438970 w 2959269"/>
                <a:gd name="connsiteY98" fmla="*/ 21837 h 1763551"/>
                <a:gd name="connsiteX0" fmla="*/ 1438970 w 2959269"/>
                <a:gd name="connsiteY0" fmla="*/ 21837 h 1763551"/>
                <a:gd name="connsiteX1" fmla="*/ 1373656 w 2959269"/>
                <a:gd name="connsiteY1" fmla="*/ 65379 h 1763551"/>
                <a:gd name="connsiteX2" fmla="*/ 1199485 w 2959269"/>
                <a:gd name="connsiteY2" fmla="*/ 98037 h 1763551"/>
                <a:gd name="connsiteX3" fmla="*/ 862027 w 2959269"/>
                <a:gd name="connsiteY3" fmla="*/ 65379 h 1763551"/>
                <a:gd name="connsiteX4" fmla="*/ 840256 w 2959269"/>
                <a:gd name="connsiteY4" fmla="*/ 87151 h 1763551"/>
                <a:gd name="connsiteX5" fmla="*/ 829370 w 2959269"/>
                <a:gd name="connsiteY5" fmla="*/ 119808 h 1763551"/>
                <a:gd name="connsiteX6" fmla="*/ 796713 w 2959269"/>
                <a:gd name="connsiteY6" fmla="*/ 130694 h 1763551"/>
                <a:gd name="connsiteX7" fmla="*/ 698742 w 2959269"/>
                <a:gd name="connsiteY7" fmla="*/ 141579 h 1763551"/>
                <a:gd name="connsiteX8" fmla="*/ 470142 w 2959269"/>
                <a:gd name="connsiteY8" fmla="*/ 108922 h 1763551"/>
                <a:gd name="connsiteX9" fmla="*/ 285085 w 2959269"/>
                <a:gd name="connsiteY9" fmla="*/ 261322 h 1763551"/>
                <a:gd name="connsiteX10" fmla="*/ 219770 w 2959269"/>
                <a:gd name="connsiteY10" fmla="*/ 283094 h 1763551"/>
                <a:gd name="connsiteX11" fmla="*/ 187113 w 2959269"/>
                <a:gd name="connsiteY11" fmla="*/ 293979 h 1763551"/>
                <a:gd name="connsiteX12" fmla="*/ 132685 w 2959269"/>
                <a:gd name="connsiteY12" fmla="*/ 326637 h 1763551"/>
                <a:gd name="connsiteX13" fmla="*/ 89142 w 2959269"/>
                <a:gd name="connsiteY13" fmla="*/ 381065 h 1763551"/>
                <a:gd name="connsiteX14" fmla="*/ 78256 w 2959269"/>
                <a:gd name="connsiteY14" fmla="*/ 424608 h 1763551"/>
                <a:gd name="connsiteX15" fmla="*/ 45599 w 2959269"/>
                <a:gd name="connsiteY15" fmla="*/ 457265 h 1763551"/>
                <a:gd name="connsiteX16" fmla="*/ 23827 w 2959269"/>
                <a:gd name="connsiteY16" fmla="*/ 489922 h 1763551"/>
                <a:gd name="connsiteX17" fmla="*/ 2056 w 2959269"/>
                <a:gd name="connsiteY17" fmla="*/ 664094 h 1763551"/>
                <a:gd name="connsiteX18" fmla="*/ 34713 w 2959269"/>
                <a:gd name="connsiteY18" fmla="*/ 849151 h 1763551"/>
                <a:gd name="connsiteX19" fmla="*/ 132685 w 2959269"/>
                <a:gd name="connsiteY19" fmla="*/ 870922 h 1763551"/>
                <a:gd name="connsiteX20" fmla="*/ 187113 w 2959269"/>
                <a:gd name="connsiteY20" fmla="*/ 903579 h 1763551"/>
                <a:gd name="connsiteX21" fmla="*/ 208885 w 2959269"/>
                <a:gd name="connsiteY21" fmla="*/ 925351 h 1763551"/>
                <a:gd name="connsiteX22" fmla="*/ 241542 w 2959269"/>
                <a:gd name="connsiteY22" fmla="*/ 936237 h 1763551"/>
                <a:gd name="connsiteX23" fmla="*/ 350399 w 2959269"/>
                <a:gd name="connsiteY23" fmla="*/ 958008 h 1763551"/>
                <a:gd name="connsiteX24" fmla="*/ 383056 w 2959269"/>
                <a:gd name="connsiteY24" fmla="*/ 968894 h 1763551"/>
                <a:gd name="connsiteX25" fmla="*/ 404827 w 2959269"/>
                <a:gd name="connsiteY25" fmla="*/ 1001551 h 1763551"/>
                <a:gd name="connsiteX26" fmla="*/ 481027 w 2959269"/>
                <a:gd name="connsiteY26" fmla="*/ 1045094 h 1763551"/>
                <a:gd name="connsiteX27" fmla="*/ 600770 w 2959269"/>
                <a:gd name="connsiteY27" fmla="*/ 1099522 h 1763551"/>
                <a:gd name="connsiteX28" fmla="*/ 774942 w 2959269"/>
                <a:gd name="connsiteY28" fmla="*/ 1121294 h 1763551"/>
                <a:gd name="connsiteX29" fmla="*/ 807599 w 2959269"/>
                <a:gd name="connsiteY29" fmla="*/ 1132179 h 1763551"/>
                <a:gd name="connsiteX30" fmla="*/ 840256 w 2959269"/>
                <a:gd name="connsiteY30" fmla="*/ 1328122 h 1763551"/>
                <a:gd name="connsiteX31" fmla="*/ 883799 w 2959269"/>
                <a:gd name="connsiteY31" fmla="*/ 1339008 h 1763551"/>
                <a:gd name="connsiteX32" fmla="*/ 959999 w 2959269"/>
                <a:gd name="connsiteY32" fmla="*/ 1371665 h 1763551"/>
                <a:gd name="connsiteX33" fmla="*/ 970885 w 2959269"/>
                <a:gd name="connsiteY33" fmla="*/ 1404322 h 1763551"/>
                <a:gd name="connsiteX34" fmla="*/ 916456 w 2959269"/>
                <a:gd name="connsiteY34" fmla="*/ 1513179 h 1763551"/>
                <a:gd name="connsiteX35" fmla="*/ 883799 w 2959269"/>
                <a:gd name="connsiteY35" fmla="*/ 1524065 h 1763551"/>
                <a:gd name="connsiteX36" fmla="*/ 818485 w 2959269"/>
                <a:gd name="connsiteY36" fmla="*/ 1513179 h 1763551"/>
                <a:gd name="connsiteX37" fmla="*/ 862027 w 2959269"/>
                <a:gd name="connsiteY37" fmla="*/ 1524065 h 1763551"/>
                <a:gd name="connsiteX38" fmla="*/ 883799 w 2959269"/>
                <a:gd name="connsiteY38" fmla="*/ 1556722 h 1763551"/>
                <a:gd name="connsiteX39" fmla="*/ 959999 w 2959269"/>
                <a:gd name="connsiteY39" fmla="*/ 1600265 h 1763551"/>
                <a:gd name="connsiteX40" fmla="*/ 1014427 w 2959269"/>
                <a:gd name="connsiteY40" fmla="*/ 1654694 h 1763551"/>
                <a:gd name="connsiteX41" fmla="*/ 1036199 w 2959269"/>
                <a:gd name="connsiteY41" fmla="*/ 1676465 h 1763551"/>
                <a:gd name="connsiteX42" fmla="*/ 1068856 w 2959269"/>
                <a:gd name="connsiteY42" fmla="*/ 1687351 h 1763551"/>
                <a:gd name="connsiteX43" fmla="*/ 1243027 w 2959269"/>
                <a:gd name="connsiteY43" fmla="*/ 1730894 h 1763551"/>
                <a:gd name="connsiteX44" fmla="*/ 1275685 w 2959269"/>
                <a:gd name="connsiteY44" fmla="*/ 1720008 h 1763551"/>
                <a:gd name="connsiteX45" fmla="*/ 1308342 w 2959269"/>
                <a:gd name="connsiteY45" fmla="*/ 1698237 h 1763551"/>
                <a:gd name="connsiteX46" fmla="*/ 1373656 w 2959269"/>
                <a:gd name="connsiteY46" fmla="*/ 1676465 h 1763551"/>
                <a:gd name="connsiteX47" fmla="*/ 1406313 w 2959269"/>
                <a:gd name="connsiteY47" fmla="*/ 1665579 h 1763551"/>
                <a:gd name="connsiteX48" fmla="*/ 1428085 w 2959269"/>
                <a:gd name="connsiteY48" fmla="*/ 1643808 h 1763551"/>
                <a:gd name="connsiteX49" fmla="*/ 1569599 w 2959269"/>
                <a:gd name="connsiteY49" fmla="*/ 1622037 h 1763551"/>
                <a:gd name="connsiteX50" fmla="*/ 1689342 w 2959269"/>
                <a:gd name="connsiteY50" fmla="*/ 1632922 h 1763551"/>
                <a:gd name="connsiteX51" fmla="*/ 1732885 w 2959269"/>
                <a:gd name="connsiteY51" fmla="*/ 1676465 h 1763551"/>
                <a:gd name="connsiteX52" fmla="*/ 1765542 w 2959269"/>
                <a:gd name="connsiteY52" fmla="*/ 1698237 h 1763551"/>
                <a:gd name="connsiteX53" fmla="*/ 1809085 w 2959269"/>
                <a:gd name="connsiteY53" fmla="*/ 1752665 h 1763551"/>
                <a:gd name="connsiteX54" fmla="*/ 1841742 w 2959269"/>
                <a:gd name="connsiteY54" fmla="*/ 1763551 h 1763551"/>
                <a:gd name="connsiteX55" fmla="*/ 1994142 w 2959269"/>
                <a:gd name="connsiteY55" fmla="*/ 1752665 h 1763551"/>
                <a:gd name="connsiteX56" fmla="*/ 2277170 w 2959269"/>
                <a:gd name="connsiteY56" fmla="*/ 1741779 h 1763551"/>
                <a:gd name="connsiteX57" fmla="*/ 2331599 w 2959269"/>
                <a:gd name="connsiteY57" fmla="*/ 1698237 h 1763551"/>
                <a:gd name="connsiteX58" fmla="*/ 2364256 w 2959269"/>
                <a:gd name="connsiteY58" fmla="*/ 1687351 h 1763551"/>
                <a:gd name="connsiteX59" fmla="*/ 2429570 w 2959269"/>
                <a:gd name="connsiteY59" fmla="*/ 1643808 h 1763551"/>
                <a:gd name="connsiteX60" fmla="*/ 2462227 w 2959269"/>
                <a:gd name="connsiteY60" fmla="*/ 1622037 h 1763551"/>
                <a:gd name="connsiteX61" fmla="*/ 2690827 w 2959269"/>
                <a:gd name="connsiteY61" fmla="*/ 1600265 h 1763551"/>
                <a:gd name="connsiteX62" fmla="*/ 2723485 w 2959269"/>
                <a:gd name="connsiteY62" fmla="*/ 1589379 h 1763551"/>
                <a:gd name="connsiteX63" fmla="*/ 2799685 w 2959269"/>
                <a:gd name="connsiteY63" fmla="*/ 1567608 h 1763551"/>
                <a:gd name="connsiteX64" fmla="*/ 2843227 w 2959269"/>
                <a:gd name="connsiteY64" fmla="*/ 1545837 h 1763551"/>
                <a:gd name="connsiteX65" fmla="*/ 2941199 w 2959269"/>
                <a:gd name="connsiteY65" fmla="*/ 1502294 h 1763551"/>
                <a:gd name="connsiteX66" fmla="*/ 2941199 w 2959269"/>
                <a:gd name="connsiteY66" fmla="*/ 1339008 h 1763551"/>
                <a:gd name="connsiteX67" fmla="*/ 2908542 w 2959269"/>
                <a:gd name="connsiteY67" fmla="*/ 1317237 h 1763551"/>
                <a:gd name="connsiteX68" fmla="*/ 2854113 w 2959269"/>
                <a:gd name="connsiteY68" fmla="*/ 1284579 h 1763551"/>
                <a:gd name="connsiteX69" fmla="*/ 2788799 w 2959269"/>
                <a:gd name="connsiteY69" fmla="*/ 1208379 h 1763551"/>
                <a:gd name="connsiteX70" fmla="*/ 2767027 w 2959269"/>
                <a:gd name="connsiteY70" fmla="*/ 1186608 h 1763551"/>
                <a:gd name="connsiteX71" fmla="*/ 2723485 w 2959269"/>
                <a:gd name="connsiteY71" fmla="*/ 1143065 h 1763551"/>
                <a:gd name="connsiteX72" fmla="*/ 2679942 w 2959269"/>
                <a:gd name="connsiteY72" fmla="*/ 1099522 h 1763551"/>
                <a:gd name="connsiteX73" fmla="*/ 2636399 w 2959269"/>
                <a:gd name="connsiteY73" fmla="*/ 1055979 h 1763551"/>
                <a:gd name="connsiteX74" fmla="*/ 2581970 w 2959269"/>
                <a:gd name="connsiteY74" fmla="*/ 1023322 h 1763551"/>
                <a:gd name="connsiteX75" fmla="*/ 2440456 w 2959269"/>
                <a:gd name="connsiteY75" fmla="*/ 1012437 h 1763551"/>
                <a:gd name="connsiteX76" fmla="*/ 2407799 w 2959269"/>
                <a:gd name="connsiteY76" fmla="*/ 979779 h 1763551"/>
                <a:gd name="connsiteX77" fmla="*/ 2309827 w 2959269"/>
                <a:gd name="connsiteY77" fmla="*/ 936237 h 1763551"/>
                <a:gd name="connsiteX78" fmla="*/ 2211856 w 2959269"/>
                <a:gd name="connsiteY78" fmla="*/ 914465 h 1763551"/>
                <a:gd name="connsiteX79" fmla="*/ 2179199 w 2959269"/>
                <a:gd name="connsiteY79" fmla="*/ 892694 h 1763551"/>
                <a:gd name="connsiteX80" fmla="*/ 2113885 w 2959269"/>
                <a:gd name="connsiteY80" fmla="*/ 860037 h 1763551"/>
                <a:gd name="connsiteX81" fmla="*/ 2059456 w 2959269"/>
                <a:gd name="connsiteY81" fmla="*/ 816494 h 1763551"/>
                <a:gd name="connsiteX82" fmla="*/ 2048570 w 2959269"/>
                <a:gd name="connsiteY82" fmla="*/ 772951 h 1763551"/>
                <a:gd name="connsiteX83" fmla="*/ 2005027 w 2959269"/>
                <a:gd name="connsiteY83" fmla="*/ 729408 h 1763551"/>
                <a:gd name="connsiteX84" fmla="*/ 1972370 w 2959269"/>
                <a:gd name="connsiteY84" fmla="*/ 555237 h 1763551"/>
                <a:gd name="connsiteX85" fmla="*/ 1961485 w 2959269"/>
                <a:gd name="connsiteY85" fmla="*/ 511694 h 1763551"/>
                <a:gd name="connsiteX86" fmla="*/ 1939713 w 2959269"/>
                <a:gd name="connsiteY86" fmla="*/ 489922 h 1763551"/>
                <a:gd name="connsiteX87" fmla="*/ 1917942 w 2959269"/>
                <a:gd name="connsiteY87" fmla="*/ 457265 h 1763551"/>
                <a:gd name="connsiteX88" fmla="*/ 1907056 w 2959269"/>
                <a:gd name="connsiteY88" fmla="*/ 174237 h 1763551"/>
                <a:gd name="connsiteX89" fmla="*/ 1874399 w 2959269"/>
                <a:gd name="connsiteY89" fmla="*/ 152465 h 1763551"/>
                <a:gd name="connsiteX90" fmla="*/ 1852627 w 2959269"/>
                <a:gd name="connsiteY90" fmla="*/ 130694 h 1763551"/>
                <a:gd name="connsiteX91" fmla="*/ 1809085 w 2959269"/>
                <a:gd name="connsiteY91" fmla="*/ 119808 h 1763551"/>
                <a:gd name="connsiteX92" fmla="*/ 1776427 w 2959269"/>
                <a:gd name="connsiteY92" fmla="*/ 108922 h 1763551"/>
                <a:gd name="connsiteX93" fmla="*/ 1689342 w 2959269"/>
                <a:gd name="connsiteY93" fmla="*/ 87151 h 1763551"/>
                <a:gd name="connsiteX94" fmla="*/ 1634913 w 2959269"/>
                <a:gd name="connsiteY94" fmla="*/ 43608 h 1763551"/>
                <a:gd name="connsiteX95" fmla="*/ 1591370 w 2959269"/>
                <a:gd name="connsiteY95" fmla="*/ 21837 h 1763551"/>
                <a:gd name="connsiteX96" fmla="*/ 1526056 w 2959269"/>
                <a:gd name="connsiteY96" fmla="*/ 10951 h 1763551"/>
                <a:gd name="connsiteX97" fmla="*/ 1438970 w 2959269"/>
                <a:gd name="connsiteY97" fmla="*/ 21837 h 1763551"/>
                <a:gd name="connsiteX0" fmla="*/ 1438970 w 2959269"/>
                <a:gd name="connsiteY0" fmla="*/ 21837 h 1763551"/>
                <a:gd name="connsiteX1" fmla="*/ 1373656 w 2959269"/>
                <a:gd name="connsiteY1" fmla="*/ 65379 h 1763551"/>
                <a:gd name="connsiteX2" fmla="*/ 1177714 w 2959269"/>
                <a:gd name="connsiteY2" fmla="*/ 43608 h 1763551"/>
                <a:gd name="connsiteX3" fmla="*/ 862027 w 2959269"/>
                <a:gd name="connsiteY3" fmla="*/ 65379 h 1763551"/>
                <a:gd name="connsiteX4" fmla="*/ 840256 w 2959269"/>
                <a:gd name="connsiteY4" fmla="*/ 87151 h 1763551"/>
                <a:gd name="connsiteX5" fmla="*/ 829370 w 2959269"/>
                <a:gd name="connsiteY5" fmla="*/ 119808 h 1763551"/>
                <a:gd name="connsiteX6" fmla="*/ 796713 w 2959269"/>
                <a:gd name="connsiteY6" fmla="*/ 130694 h 1763551"/>
                <a:gd name="connsiteX7" fmla="*/ 698742 w 2959269"/>
                <a:gd name="connsiteY7" fmla="*/ 141579 h 1763551"/>
                <a:gd name="connsiteX8" fmla="*/ 470142 w 2959269"/>
                <a:gd name="connsiteY8" fmla="*/ 108922 h 1763551"/>
                <a:gd name="connsiteX9" fmla="*/ 285085 w 2959269"/>
                <a:gd name="connsiteY9" fmla="*/ 261322 h 1763551"/>
                <a:gd name="connsiteX10" fmla="*/ 219770 w 2959269"/>
                <a:gd name="connsiteY10" fmla="*/ 283094 h 1763551"/>
                <a:gd name="connsiteX11" fmla="*/ 187113 w 2959269"/>
                <a:gd name="connsiteY11" fmla="*/ 293979 h 1763551"/>
                <a:gd name="connsiteX12" fmla="*/ 132685 w 2959269"/>
                <a:gd name="connsiteY12" fmla="*/ 326637 h 1763551"/>
                <a:gd name="connsiteX13" fmla="*/ 89142 w 2959269"/>
                <a:gd name="connsiteY13" fmla="*/ 381065 h 1763551"/>
                <a:gd name="connsiteX14" fmla="*/ 78256 w 2959269"/>
                <a:gd name="connsiteY14" fmla="*/ 424608 h 1763551"/>
                <a:gd name="connsiteX15" fmla="*/ 45599 w 2959269"/>
                <a:gd name="connsiteY15" fmla="*/ 457265 h 1763551"/>
                <a:gd name="connsiteX16" fmla="*/ 23827 w 2959269"/>
                <a:gd name="connsiteY16" fmla="*/ 489922 h 1763551"/>
                <a:gd name="connsiteX17" fmla="*/ 2056 w 2959269"/>
                <a:gd name="connsiteY17" fmla="*/ 664094 h 1763551"/>
                <a:gd name="connsiteX18" fmla="*/ 34713 w 2959269"/>
                <a:gd name="connsiteY18" fmla="*/ 849151 h 1763551"/>
                <a:gd name="connsiteX19" fmla="*/ 132685 w 2959269"/>
                <a:gd name="connsiteY19" fmla="*/ 870922 h 1763551"/>
                <a:gd name="connsiteX20" fmla="*/ 187113 w 2959269"/>
                <a:gd name="connsiteY20" fmla="*/ 903579 h 1763551"/>
                <a:gd name="connsiteX21" fmla="*/ 208885 w 2959269"/>
                <a:gd name="connsiteY21" fmla="*/ 925351 h 1763551"/>
                <a:gd name="connsiteX22" fmla="*/ 241542 w 2959269"/>
                <a:gd name="connsiteY22" fmla="*/ 936237 h 1763551"/>
                <a:gd name="connsiteX23" fmla="*/ 350399 w 2959269"/>
                <a:gd name="connsiteY23" fmla="*/ 958008 h 1763551"/>
                <a:gd name="connsiteX24" fmla="*/ 383056 w 2959269"/>
                <a:gd name="connsiteY24" fmla="*/ 968894 h 1763551"/>
                <a:gd name="connsiteX25" fmla="*/ 404827 w 2959269"/>
                <a:gd name="connsiteY25" fmla="*/ 1001551 h 1763551"/>
                <a:gd name="connsiteX26" fmla="*/ 481027 w 2959269"/>
                <a:gd name="connsiteY26" fmla="*/ 1045094 h 1763551"/>
                <a:gd name="connsiteX27" fmla="*/ 600770 w 2959269"/>
                <a:gd name="connsiteY27" fmla="*/ 1099522 h 1763551"/>
                <a:gd name="connsiteX28" fmla="*/ 774942 w 2959269"/>
                <a:gd name="connsiteY28" fmla="*/ 1121294 h 1763551"/>
                <a:gd name="connsiteX29" fmla="*/ 807599 w 2959269"/>
                <a:gd name="connsiteY29" fmla="*/ 1132179 h 1763551"/>
                <a:gd name="connsiteX30" fmla="*/ 840256 w 2959269"/>
                <a:gd name="connsiteY30" fmla="*/ 1328122 h 1763551"/>
                <a:gd name="connsiteX31" fmla="*/ 883799 w 2959269"/>
                <a:gd name="connsiteY31" fmla="*/ 1339008 h 1763551"/>
                <a:gd name="connsiteX32" fmla="*/ 959999 w 2959269"/>
                <a:gd name="connsiteY32" fmla="*/ 1371665 h 1763551"/>
                <a:gd name="connsiteX33" fmla="*/ 970885 w 2959269"/>
                <a:gd name="connsiteY33" fmla="*/ 1404322 h 1763551"/>
                <a:gd name="connsiteX34" fmla="*/ 916456 w 2959269"/>
                <a:gd name="connsiteY34" fmla="*/ 1513179 h 1763551"/>
                <a:gd name="connsiteX35" fmla="*/ 883799 w 2959269"/>
                <a:gd name="connsiteY35" fmla="*/ 1524065 h 1763551"/>
                <a:gd name="connsiteX36" fmla="*/ 818485 w 2959269"/>
                <a:gd name="connsiteY36" fmla="*/ 1513179 h 1763551"/>
                <a:gd name="connsiteX37" fmla="*/ 862027 w 2959269"/>
                <a:gd name="connsiteY37" fmla="*/ 1524065 h 1763551"/>
                <a:gd name="connsiteX38" fmla="*/ 883799 w 2959269"/>
                <a:gd name="connsiteY38" fmla="*/ 1556722 h 1763551"/>
                <a:gd name="connsiteX39" fmla="*/ 959999 w 2959269"/>
                <a:gd name="connsiteY39" fmla="*/ 1600265 h 1763551"/>
                <a:gd name="connsiteX40" fmla="*/ 1014427 w 2959269"/>
                <a:gd name="connsiteY40" fmla="*/ 1654694 h 1763551"/>
                <a:gd name="connsiteX41" fmla="*/ 1036199 w 2959269"/>
                <a:gd name="connsiteY41" fmla="*/ 1676465 h 1763551"/>
                <a:gd name="connsiteX42" fmla="*/ 1068856 w 2959269"/>
                <a:gd name="connsiteY42" fmla="*/ 1687351 h 1763551"/>
                <a:gd name="connsiteX43" fmla="*/ 1243027 w 2959269"/>
                <a:gd name="connsiteY43" fmla="*/ 1730894 h 1763551"/>
                <a:gd name="connsiteX44" fmla="*/ 1275685 w 2959269"/>
                <a:gd name="connsiteY44" fmla="*/ 1720008 h 1763551"/>
                <a:gd name="connsiteX45" fmla="*/ 1308342 w 2959269"/>
                <a:gd name="connsiteY45" fmla="*/ 1698237 h 1763551"/>
                <a:gd name="connsiteX46" fmla="*/ 1373656 w 2959269"/>
                <a:gd name="connsiteY46" fmla="*/ 1676465 h 1763551"/>
                <a:gd name="connsiteX47" fmla="*/ 1406313 w 2959269"/>
                <a:gd name="connsiteY47" fmla="*/ 1665579 h 1763551"/>
                <a:gd name="connsiteX48" fmla="*/ 1428085 w 2959269"/>
                <a:gd name="connsiteY48" fmla="*/ 1643808 h 1763551"/>
                <a:gd name="connsiteX49" fmla="*/ 1569599 w 2959269"/>
                <a:gd name="connsiteY49" fmla="*/ 1622037 h 1763551"/>
                <a:gd name="connsiteX50" fmla="*/ 1689342 w 2959269"/>
                <a:gd name="connsiteY50" fmla="*/ 1632922 h 1763551"/>
                <a:gd name="connsiteX51" fmla="*/ 1732885 w 2959269"/>
                <a:gd name="connsiteY51" fmla="*/ 1676465 h 1763551"/>
                <a:gd name="connsiteX52" fmla="*/ 1765542 w 2959269"/>
                <a:gd name="connsiteY52" fmla="*/ 1698237 h 1763551"/>
                <a:gd name="connsiteX53" fmla="*/ 1809085 w 2959269"/>
                <a:gd name="connsiteY53" fmla="*/ 1752665 h 1763551"/>
                <a:gd name="connsiteX54" fmla="*/ 1841742 w 2959269"/>
                <a:gd name="connsiteY54" fmla="*/ 1763551 h 1763551"/>
                <a:gd name="connsiteX55" fmla="*/ 1994142 w 2959269"/>
                <a:gd name="connsiteY55" fmla="*/ 1752665 h 1763551"/>
                <a:gd name="connsiteX56" fmla="*/ 2277170 w 2959269"/>
                <a:gd name="connsiteY56" fmla="*/ 1741779 h 1763551"/>
                <a:gd name="connsiteX57" fmla="*/ 2331599 w 2959269"/>
                <a:gd name="connsiteY57" fmla="*/ 1698237 h 1763551"/>
                <a:gd name="connsiteX58" fmla="*/ 2364256 w 2959269"/>
                <a:gd name="connsiteY58" fmla="*/ 1687351 h 1763551"/>
                <a:gd name="connsiteX59" fmla="*/ 2429570 w 2959269"/>
                <a:gd name="connsiteY59" fmla="*/ 1643808 h 1763551"/>
                <a:gd name="connsiteX60" fmla="*/ 2462227 w 2959269"/>
                <a:gd name="connsiteY60" fmla="*/ 1622037 h 1763551"/>
                <a:gd name="connsiteX61" fmla="*/ 2690827 w 2959269"/>
                <a:gd name="connsiteY61" fmla="*/ 1600265 h 1763551"/>
                <a:gd name="connsiteX62" fmla="*/ 2723485 w 2959269"/>
                <a:gd name="connsiteY62" fmla="*/ 1589379 h 1763551"/>
                <a:gd name="connsiteX63" fmla="*/ 2799685 w 2959269"/>
                <a:gd name="connsiteY63" fmla="*/ 1567608 h 1763551"/>
                <a:gd name="connsiteX64" fmla="*/ 2843227 w 2959269"/>
                <a:gd name="connsiteY64" fmla="*/ 1545837 h 1763551"/>
                <a:gd name="connsiteX65" fmla="*/ 2941199 w 2959269"/>
                <a:gd name="connsiteY65" fmla="*/ 1502294 h 1763551"/>
                <a:gd name="connsiteX66" fmla="*/ 2941199 w 2959269"/>
                <a:gd name="connsiteY66" fmla="*/ 1339008 h 1763551"/>
                <a:gd name="connsiteX67" fmla="*/ 2908542 w 2959269"/>
                <a:gd name="connsiteY67" fmla="*/ 1317237 h 1763551"/>
                <a:gd name="connsiteX68" fmla="*/ 2854113 w 2959269"/>
                <a:gd name="connsiteY68" fmla="*/ 1284579 h 1763551"/>
                <a:gd name="connsiteX69" fmla="*/ 2788799 w 2959269"/>
                <a:gd name="connsiteY69" fmla="*/ 1208379 h 1763551"/>
                <a:gd name="connsiteX70" fmla="*/ 2767027 w 2959269"/>
                <a:gd name="connsiteY70" fmla="*/ 1186608 h 1763551"/>
                <a:gd name="connsiteX71" fmla="*/ 2723485 w 2959269"/>
                <a:gd name="connsiteY71" fmla="*/ 1143065 h 1763551"/>
                <a:gd name="connsiteX72" fmla="*/ 2679942 w 2959269"/>
                <a:gd name="connsiteY72" fmla="*/ 1099522 h 1763551"/>
                <a:gd name="connsiteX73" fmla="*/ 2636399 w 2959269"/>
                <a:gd name="connsiteY73" fmla="*/ 1055979 h 1763551"/>
                <a:gd name="connsiteX74" fmla="*/ 2581970 w 2959269"/>
                <a:gd name="connsiteY74" fmla="*/ 1023322 h 1763551"/>
                <a:gd name="connsiteX75" fmla="*/ 2440456 w 2959269"/>
                <a:gd name="connsiteY75" fmla="*/ 1012437 h 1763551"/>
                <a:gd name="connsiteX76" fmla="*/ 2407799 w 2959269"/>
                <a:gd name="connsiteY76" fmla="*/ 979779 h 1763551"/>
                <a:gd name="connsiteX77" fmla="*/ 2309827 w 2959269"/>
                <a:gd name="connsiteY77" fmla="*/ 936237 h 1763551"/>
                <a:gd name="connsiteX78" fmla="*/ 2211856 w 2959269"/>
                <a:gd name="connsiteY78" fmla="*/ 914465 h 1763551"/>
                <a:gd name="connsiteX79" fmla="*/ 2179199 w 2959269"/>
                <a:gd name="connsiteY79" fmla="*/ 892694 h 1763551"/>
                <a:gd name="connsiteX80" fmla="*/ 2113885 w 2959269"/>
                <a:gd name="connsiteY80" fmla="*/ 860037 h 1763551"/>
                <a:gd name="connsiteX81" fmla="*/ 2059456 w 2959269"/>
                <a:gd name="connsiteY81" fmla="*/ 816494 h 1763551"/>
                <a:gd name="connsiteX82" fmla="*/ 2048570 w 2959269"/>
                <a:gd name="connsiteY82" fmla="*/ 772951 h 1763551"/>
                <a:gd name="connsiteX83" fmla="*/ 2005027 w 2959269"/>
                <a:gd name="connsiteY83" fmla="*/ 729408 h 1763551"/>
                <a:gd name="connsiteX84" fmla="*/ 1972370 w 2959269"/>
                <a:gd name="connsiteY84" fmla="*/ 555237 h 1763551"/>
                <a:gd name="connsiteX85" fmla="*/ 1961485 w 2959269"/>
                <a:gd name="connsiteY85" fmla="*/ 511694 h 1763551"/>
                <a:gd name="connsiteX86" fmla="*/ 1939713 w 2959269"/>
                <a:gd name="connsiteY86" fmla="*/ 489922 h 1763551"/>
                <a:gd name="connsiteX87" fmla="*/ 1917942 w 2959269"/>
                <a:gd name="connsiteY87" fmla="*/ 457265 h 1763551"/>
                <a:gd name="connsiteX88" fmla="*/ 1907056 w 2959269"/>
                <a:gd name="connsiteY88" fmla="*/ 174237 h 1763551"/>
                <a:gd name="connsiteX89" fmla="*/ 1874399 w 2959269"/>
                <a:gd name="connsiteY89" fmla="*/ 152465 h 1763551"/>
                <a:gd name="connsiteX90" fmla="*/ 1852627 w 2959269"/>
                <a:gd name="connsiteY90" fmla="*/ 130694 h 1763551"/>
                <a:gd name="connsiteX91" fmla="*/ 1809085 w 2959269"/>
                <a:gd name="connsiteY91" fmla="*/ 119808 h 1763551"/>
                <a:gd name="connsiteX92" fmla="*/ 1776427 w 2959269"/>
                <a:gd name="connsiteY92" fmla="*/ 108922 h 1763551"/>
                <a:gd name="connsiteX93" fmla="*/ 1689342 w 2959269"/>
                <a:gd name="connsiteY93" fmla="*/ 87151 h 1763551"/>
                <a:gd name="connsiteX94" fmla="*/ 1634913 w 2959269"/>
                <a:gd name="connsiteY94" fmla="*/ 43608 h 1763551"/>
                <a:gd name="connsiteX95" fmla="*/ 1591370 w 2959269"/>
                <a:gd name="connsiteY95" fmla="*/ 21837 h 1763551"/>
                <a:gd name="connsiteX96" fmla="*/ 1526056 w 2959269"/>
                <a:gd name="connsiteY96" fmla="*/ 10951 h 1763551"/>
                <a:gd name="connsiteX97" fmla="*/ 1438970 w 2959269"/>
                <a:gd name="connsiteY97" fmla="*/ 21837 h 1763551"/>
                <a:gd name="connsiteX0" fmla="*/ 1438970 w 2959269"/>
                <a:gd name="connsiteY0" fmla="*/ 21837 h 1763551"/>
                <a:gd name="connsiteX1" fmla="*/ 1373656 w 2959269"/>
                <a:gd name="connsiteY1" fmla="*/ 65379 h 1763551"/>
                <a:gd name="connsiteX2" fmla="*/ 1177714 w 2959269"/>
                <a:gd name="connsiteY2" fmla="*/ 43608 h 1763551"/>
                <a:gd name="connsiteX3" fmla="*/ 862027 w 2959269"/>
                <a:gd name="connsiteY3" fmla="*/ 65379 h 1763551"/>
                <a:gd name="connsiteX4" fmla="*/ 840256 w 2959269"/>
                <a:gd name="connsiteY4" fmla="*/ 87151 h 1763551"/>
                <a:gd name="connsiteX5" fmla="*/ 829370 w 2959269"/>
                <a:gd name="connsiteY5" fmla="*/ 119808 h 1763551"/>
                <a:gd name="connsiteX6" fmla="*/ 796713 w 2959269"/>
                <a:gd name="connsiteY6" fmla="*/ 130694 h 1763551"/>
                <a:gd name="connsiteX7" fmla="*/ 698742 w 2959269"/>
                <a:gd name="connsiteY7" fmla="*/ 141579 h 1763551"/>
                <a:gd name="connsiteX8" fmla="*/ 502799 w 2959269"/>
                <a:gd name="connsiteY8" fmla="*/ 152465 h 1763551"/>
                <a:gd name="connsiteX9" fmla="*/ 285085 w 2959269"/>
                <a:gd name="connsiteY9" fmla="*/ 261322 h 1763551"/>
                <a:gd name="connsiteX10" fmla="*/ 219770 w 2959269"/>
                <a:gd name="connsiteY10" fmla="*/ 283094 h 1763551"/>
                <a:gd name="connsiteX11" fmla="*/ 187113 w 2959269"/>
                <a:gd name="connsiteY11" fmla="*/ 293979 h 1763551"/>
                <a:gd name="connsiteX12" fmla="*/ 132685 w 2959269"/>
                <a:gd name="connsiteY12" fmla="*/ 326637 h 1763551"/>
                <a:gd name="connsiteX13" fmla="*/ 89142 w 2959269"/>
                <a:gd name="connsiteY13" fmla="*/ 381065 h 1763551"/>
                <a:gd name="connsiteX14" fmla="*/ 78256 w 2959269"/>
                <a:gd name="connsiteY14" fmla="*/ 424608 h 1763551"/>
                <a:gd name="connsiteX15" fmla="*/ 45599 w 2959269"/>
                <a:gd name="connsiteY15" fmla="*/ 457265 h 1763551"/>
                <a:gd name="connsiteX16" fmla="*/ 23827 w 2959269"/>
                <a:gd name="connsiteY16" fmla="*/ 489922 h 1763551"/>
                <a:gd name="connsiteX17" fmla="*/ 2056 w 2959269"/>
                <a:gd name="connsiteY17" fmla="*/ 664094 h 1763551"/>
                <a:gd name="connsiteX18" fmla="*/ 34713 w 2959269"/>
                <a:gd name="connsiteY18" fmla="*/ 849151 h 1763551"/>
                <a:gd name="connsiteX19" fmla="*/ 132685 w 2959269"/>
                <a:gd name="connsiteY19" fmla="*/ 870922 h 1763551"/>
                <a:gd name="connsiteX20" fmla="*/ 187113 w 2959269"/>
                <a:gd name="connsiteY20" fmla="*/ 903579 h 1763551"/>
                <a:gd name="connsiteX21" fmla="*/ 208885 w 2959269"/>
                <a:gd name="connsiteY21" fmla="*/ 925351 h 1763551"/>
                <a:gd name="connsiteX22" fmla="*/ 241542 w 2959269"/>
                <a:gd name="connsiteY22" fmla="*/ 936237 h 1763551"/>
                <a:gd name="connsiteX23" fmla="*/ 350399 w 2959269"/>
                <a:gd name="connsiteY23" fmla="*/ 958008 h 1763551"/>
                <a:gd name="connsiteX24" fmla="*/ 383056 w 2959269"/>
                <a:gd name="connsiteY24" fmla="*/ 968894 h 1763551"/>
                <a:gd name="connsiteX25" fmla="*/ 404827 w 2959269"/>
                <a:gd name="connsiteY25" fmla="*/ 1001551 h 1763551"/>
                <a:gd name="connsiteX26" fmla="*/ 481027 w 2959269"/>
                <a:gd name="connsiteY26" fmla="*/ 1045094 h 1763551"/>
                <a:gd name="connsiteX27" fmla="*/ 600770 w 2959269"/>
                <a:gd name="connsiteY27" fmla="*/ 1099522 h 1763551"/>
                <a:gd name="connsiteX28" fmla="*/ 774942 w 2959269"/>
                <a:gd name="connsiteY28" fmla="*/ 1121294 h 1763551"/>
                <a:gd name="connsiteX29" fmla="*/ 807599 w 2959269"/>
                <a:gd name="connsiteY29" fmla="*/ 1132179 h 1763551"/>
                <a:gd name="connsiteX30" fmla="*/ 840256 w 2959269"/>
                <a:gd name="connsiteY30" fmla="*/ 1328122 h 1763551"/>
                <a:gd name="connsiteX31" fmla="*/ 883799 w 2959269"/>
                <a:gd name="connsiteY31" fmla="*/ 1339008 h 1763551"/>
                <a:gd name="connsiteX32" fmla="*/ 959999 w 2959269"/>
                <a:gd name="connsiteY32" fmla="*/ 1371665 h 1763551"/>
                <a:gd name="connsiteX33" fmla="*/ 970885 w 2959269"/>
                <a:gd name="connsiteY33" fmla="*/ 1404322 h 1763551"/>
                <a:gd name="connsiteX34" fmla="*/ 916456 w 2959269"/>
                <a:gd name="connsiteY34" fmla="*/ 1513179 h 1763551"/>
                <a:gd name="connsiteX35" fmla="*/ 883799 w 2959269"/>
                <a:gd name="connsiteY35" fmla="*/ 1524065 h 1763551"/>
                <a:gd name="connsiteX36" fmla="*/ 818485 w 2959269"/>
                <a:gd name="connsiteY36" fmla="*/ 1513179 h 1763551"/>
                <a:gd name="connsiteX37" fmla="*/ 862027 w 2959269"/>
                <a:gd name="connsiteY37" fmla="*/ 1524065 h 1763551"/>
                <a:gd name="connsiteX38" fmla="*/ 883799 w 2959269"/>
                <a:gd name="connsiteY38" fmla="*/ 1556722 h 1763551"/>
                <a:gd name="connsiteX39" fmla="*/ 959999 w 2959269"/>
                <a:gd name="connsiteY39" fmla="*/ 1600265 h 1763551"/>
                <a:gd name="connsiteX40" fmla="*/ 1014427 w 2959269"/>
                <a:gd name="connsiteY40" fmla="*/ 1654694 h 1763551"/>
                <a:gd name="connsiteX41" fmla="*/ 1036199 w 2959269"/>
                <a:gd name="connsiteY41" fmla="*/ 1676465 h 1763551"/>
                <a:gd name="connsiteX42" fmla="*/ 1068856 w 2959269"/>
                <a:gd name="connsiteY42" fmla="*/ 1687351 h 1763551"/>
                <a:gd name="connsiteX43" fmla="*/ 1243027 w 2959269"/>
                <a:gd name="connsiteY43" fmla="*/ 1730894 h 1763551"/>
                <a:gd name="connsiteX44" fmla="*/ 1275685 w 2959269"/>
                <a:gd name="connsiteY44" fmla="*/ 1720008 h 1763551"/>
                <a:gd name="connsiteX45" fmla="*/ 1308342 w 2959269"/>
                <a:gd name="connsiteY45" fmla="*/ 1698237 h 1763551"/>
                <a:gd name="connsiteX46" fmla="*/ 1373656 w 2959269"/>
                <a:gd name="connsiteY46" fmla="*/ 1676465 h 1763551"/>
                <a:gd name="connsiteX47" fmla="*/ 1406313 w 2959269"/>
                <a:gd name="connsiteY47" fmla="*/ 1665579 h 1763551"/>
                <a:gd name="connsiteX48" fmla="*/ 1428085 w 2959269"/>
                <a:gd name="connsiteY48" fmla="*/ 1643808 h 1763551"/>
                <a:gd name="connsiteX49" fmla="*/ 1569599 w 2959269"/>
                <a:gd name="connsiteY49" fmla="*/ 1622037 h 1763551"/>
                <a:gd name="connsiteX50" fmla="*/ 1689342 w 2959269"/>
                <a:gd name="connsiteY50" fmla="*/ 1632922 h 1763551"/>
                <a:gd name="connsiteX51" fmla="*/ 1732885 w 2959269"/>
                <a:gd name="connsiteY51" fmla="*/ 1676465 h 1763551"/>
                <a:gd name="connsiteX52" fmla="*/ 1765542 w 2959269"/>
                <a:gd name="connsiteY52" fmla="*/ 1698237 h 1763551"/>
                <a:gd name="connsiteX53" fmla="*/ 1809085 w 2959269"/>
                <a:gd name="connsiteY53" fmla="*/ 1752665 h 1763551"/>
                <a:gd name="connsiteX54" fmla="*/ 1841742 w 2959269"/>
                <a:gd name="connsiteY54" fmla="*/ 1763551 h 1763551"/>
                <a:gd name="connsiteX55" fmla="*/ 1994142 w 2959269"/>
                <a:gd name="connsiteY55" fmla="*/ 1752665 h 1763551"/>
                <a:gd name="connsiteX56" fmla="*/ 2277170 w 2959269"/>
                <a:gd name="connsiteY56" fmla="*/ 1741779 h 1763551"/>
                <a:gd name="connsiteX57" fmla="*/ 2331599 w 2959269"/>
                <a:gd name="connsiteY57" fmla="*/ 1698237 h 1763551"/>
                <a:gd name="connsiteX58" fmla="*/ 2364256 w 2959269"/>
                <a:gd name="connsiteY58" fmla="*/ 1687351 h 1763551"/>
                <a:gd name="connsiteX59" fmla="*/ 2429570 w 2959269"/>
                <a:gd name="connsiteY59" fmla="*/ 1643808 h 1763551"/>
                <a:gd name="connsiteX60" fmla="*/ 2462227 w 2959269"/>
                <a:gd name="connsiteY60" fmla="*/ 1622037 h 1763551"/>
                <a:gd name="connsiteX61" fmla="*/ 2690827 w 2959269"/>
                <a:gd name="connsiteY61" fmla="*/ 1600265 h 1763551"/>
                <a:gd name="connsiteX62" fmla="*/ 2723485 w 2959269"/>
                <a:gd name="connsiteY62" fmla="*/ 1589379 h 1763551"/>
                <a:gd name="connsiteX63" fmla="*/ 2799685 w 2959269"/>
                <a:gd name="connsiteY63" fmla="*/ 1567608 h 1763551"/>
                <a:gd name="connsiteX64" fmla="*/ 2843227 w 2959269"/>
                <a:gd name="connsiteY64" fmla="*/ 1545837 h 1763551"/>
                <a:gd name="connsiteX65" fmla="*/ 2941199 w 2959269"/>
                <a:gd name="connsiteY65" fmla="*/ 1502294 h 1763551"/>
                <a:gd name="connsiteX66" fmla="*/ 2941199 w 2959269"/>
                <a:gd name="connsiteY66" fmla="*/ 1339008 h 1763551"/>
                <a:gd name="connsiteX67" fmla="*/ 2908542 w 2959269"/>
                <a:gd name="connsiteY67" fmla="*/ 1317237 h 1763551"/>
                <a:gd name="connsiteX68" fmla="*/ 2854113 w 2959269"/>
                <a:gd name="connsiteY68" fmla="*/ 1284579 h 1763551"/>
                <a:gd name="connsiteX69" fmla="*/ 2788799 w 2959269"/>
                <a:gd name="connsiteY69" fmla="*/ 1208379 h 1763551"/>
                <a:gd name="connsiteX70" fmla="*/ 2767027 w 2959269"/>
                <a:gd name="connsiteY70" fmla="*/ 1186608 h 1763551"/>
                <a:gd name="connsiteX71" fmla="*/ 2723485 w 2959269"/>
                <a:gd name="connsiteY71" fmla="*/ 1143065 h 1763551"/>
                <a:gd name="connsiteX72" fmla="*/ 2679942 w 2959269"/>
                <a:gd name="connsiteY72" fmla="*/ 1099522 h 1763551"/>
                <a:gd name="connsiteX73" fmla="*/ 2636399 w 2959269"/>
                <a:gd name="connsiteY73" fmla="*/ 1055979 h 1763551"/>
                <a:gd name="connsiteX74" fmla="*/ 2581970 w 2959269"/>
                <a:gd name="connsiteY74" fmla="*/ 1023322 h 1763551"/>
                <a:gd name="connsiteX75" fmla="*/ 2440456 w 2959269"/>
                <a:gd name="connsiteY75" fmla="*/ 1012437 h 1763551"/>
                <a:gd name="connsiteX76" fmla="*/ 2407799 w 2959269"/>
                <a:gd name="connsiteY76" fmla="*/ 979779 h 1763551"/>
                <a:gd name="connsiteX77" fmla="*/ 2309827 w 2959269"/>
                <a:gd name="connsiteY77" fmla="*/ 936237 h 1763551"/>
                <a:gd name="connsiteX78" fmla="*/ 2211856 w 2959269"/>
                <a:gd name="connsiteY78" fmla="*/ 914465 h 1763551"/>
                <a:gd name="connsiteX79" fmla="*/ 2179199 w 2959269"/>
                <a:gd name="connsiteY79" fmla="*/ 892694 h 1763551"/>
                <a:gd name="connsiteX80" fmla="*/ 2113885 w 2959269"/>
                <a:gd name="connsiteY80" fmla="*/ 860037 h 1763551"/>
                <a:gd name="connsiteX81" fmla="*/ 2059456 w 2959269"/>
                <a:gd name="connsiteY81" fmla="*/ 816494 h 1763551"/>
                <a:gd name="connsiteX82" fmla="*/ 2048570 w 2959269"/>
                <a:gd name="connsiteY82" fmla="*/ 772951 h 1763551"/>
                <a:gd name="connsiteX83" fmla="*/ 2005027 w 2959269"/>
                <a:gd name="connsiteY83" fmla="*/ 729408 h 1763551"/>
                <a:gd name="connsiteX84" fmla="*/ 1972370 w 2959269"/>
                <a:gd name="connsiteY84" fmla="*/ 555237 h 1763551"/>
                <a:gd name="connsiteX85" fmla="*/ 1961485 w 2959269"/>
                <a:gd name="connsiteY85" fmla="*/ 511694 h 1763551"/>
                <a:gd name="connsiteX86" fmla="*/ 1939713 w 2959269"/>
                <a:gd name="connsiteY86" fmla="*/ 489922 h 1763551"/>
                <a:gd name="connsiteX87" fmla="*/ 1917942 w 2959269"/>
                <a:gd name="connsiteY87" fmla="*/ 457265 h 1763551"/>
                <a:gd name="connsiteX88" fmla="*/ 1907056 w 2959269"/>
                <a:gd name="connsiteY88" fmla="*/ 174237 h 1763551"/>
                <a:gd name="connsiteX89" fmla="*/ 1874399 w 2959269"/>
                <a:gd name="connsiteY89" fmla="*/ 152465 h 1763551"/>
                <a:gd name="connsiteX90" fmla="*/ 1852627 w 2959269"/>
                <a:gd name="connsiteY90" fmla="*/ 130694 h 1763551"/>
                <a:gd name="connsiteX91" fmla="*/ 1809085 w 2959269"/>
                <a:gd name="connsiteY91" fmla="*/ 119808 h 1763551"/>
                <a:gd name="connsiteX92" fmla="*/ 1776427 w 2959269"/>
                <a:gd name="connsiteY92" fmla="*/ 108922 h 1763551"/>
                <a:gd name="connsiteX93" fmla="*/ 1689342 w 2959269"/>
                <a:gd name="connsiteY93" fmla="*/ 87151 h 1763551"/>
                <a:gd name="connsiteX94" fmla="*/ 1634913 w 2959269"/>
                <a:gd name="connsiteY94" fmla="*/ 43608 h 1763551"/>
                <a:gd name="connsiteX95" fmla="*/ 1591370 w 2959269"/>
                <a:gd name="connsiteY95" fmla="*/ 21837 h 1763551"/>
                <a:gd name="connsiteX96" fmla="*/ 1526056 w 2959269"/>
                <a:gd name="connsiteY96" fmla="*/ 10951 h 1763551"/>
                <a:gd name="connsiteX97" fmla="*/ 1438970 w 2959269"/>
                <a:gd name="connsiteY97" fmla="*/ 21837 h 176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959269" h="1763551">
                  <a:moveTo>
                    <a:pt x="1438970" y="21837"/>
                  </a:moveTo>
                  <a:cubicBezTo>
                    <a:pt x="1413570" y="30908"/>
                    <a:pt x="1417199" y="61751"/>
                    <a:pt x="1373656" y="65379"/>
                  </a:cubicBezTo>
                  <a:cubicBezTo>
                    <a:pt x="1330113" y="69007"/>
                    <a:pt x="1210371" y="41794"/>
                    <a:pt x="1177714" y="43608"/>
                  </a:cubicBezTo>
                  <a:cubicBezTo>
                    <a:pt x="1092443" y="43608"/>
                    <a:pt x="921898" y="67193"/>
                    <a:pt x="862027" y="65379"/>
                  </a:cubicBezTo>
                  <a:cubicBezTo>
                    <a:pt x="854770" y="72636"/>
                    <a:pt x="845536" y="78350"/>
                    <a:pt x="840256" y="87151"/>
                  </a:cubicBezTo>
                  <a:cubicBezTo>
                    <a:pt x="834352" y="96990"/>
                    <a:pt x="837484" y="111694"/>
                    <a:pt x="829370" y="119808"/>
                  </a:cubicBezTo>
                  <a:cubicBezTo>
                    <a:pt x="821256" y="127922"/>
                    <a:pt x="808031" y="128808"/>
                    <a:pt x="796713" y="130694"/>
                  </a:cubicBezTo>
                  <a:cubicBezTo>
                    <a:pt x="764302" y="136096"/>
                    <a:pt x="731399" y="137951"/>
                    <a:pt x="698742" y="141579"/>
                  </a:cubicBezTo>
                  <a:cubicBezTo>
                    <a:pt x="687856" y="145208"/>
                    <a:pt x="571742" y="132508"/>
                    <a:pt x="502799" y="152465"/>
                  </a:cubicBezTo>
                  <a:lnTo>
                    <a:pt x="285085" y="261322"/>
                  </a:lnTo>
                  <a:lnTo>
                    <a:pt x="219770" y="283094"/>
                  </a:lnTo>
                  <a:lnTo>
                    <a:pt x="187113" y="293979"/>
                  </a:lnTo>
                  <a:cubicBezTo>
                    <a:pt x="131955" y="349140"/>
                    <a:pt x="203335" y="284247"/>
                    <a:pt x="132685" y="326637"/>
                  </a:cubicBezTo>
                  <a:cubicBezTo>
                    <a:pt x="115448" y="336979"/>
                    <a:pt x="99032" y="366230"/>
                    <a:pt x="89142" y="381065"/>
                  </a:cubicBezTo>
                  <a:cubicBezTo>
                    <a:pt x="85513" y="395579"/>
                    <a:pt x="85679" y="411618"/>
                    <a:pt x="78256" y="424608"/>
                  </a:cubicBezTo>
                  <a:cubicBezTo>
                    <a:pt x="70618" y="437974"/>
                    <a:pt x="55454" y="445439"/>
                    <a:pt x="45599" y="457265"/>
                  </a:cubicBezTo>
                  <a:cubicBezTo>
                    <a:pt x="37223" y="467316"/>
                    <a:pt x="31084" y="479036"/>
                    <a:pt x="23827" y="489922"/>
                  </a:cubicBezTo>
                  <a:cubicBezTo>
                    <a:pt x="10881" y="554656"/>
                    <a:pt x="2056" y="588735"/>
                    <a:pt x="2056" y="664094"/>
                  </a:cubicBezTo>
                  <a:cubicBezTo>
                    <a:pt x="2056" y="683780"/>
                    <a:pt x="-12272" y="811562"/>
                    <a:pt x="34713" y="849151"/>
                  </a:cubicBezTo>
                  <a:cubicBezTo>
                    <a:pt x="48819" y="860436"/>
                    <a:pt x="132014" y="870810"/>
                    <a:pt x="132685" y="870922"/>
                  </a:cubicBezTo>
                  <a:cubicBezTo>
                    <a:pt x="187846" y="926086"/>
                    <a:pt x="116459" y="861187"/>
                    <a:pt x="187113" y="903579"/>
                  </a:cubicBezTo>
                  <a:cubicBezTo>
                    <a:pt x="195914" y="908859"/>
                    <a:pt x="200084" y="920070"/>
                    <a:pt x="208885" y="925351"/>
                  </a:cubicBezTo>
                  <a:cubicBezTo>
                    <a:pt x="218724" y="931255"/>
                    <a:pt x="230509" y="933085"/>
                    <a:pt x="241542" y="936237"/>
                  </a:cubicBezTo>
                  <a:cubicBezTo>
                    <a:pt x="317443" y="957923"/>
                    <a:pt x="254181" y="936625"/>
                    <a:pt x="350399" y="958008"/>
                  </a:cubicBezTo>
                  <a:cubicBezTo>
                    <a:pt x="361600" y="960497"/>
                    <a:pt x="372170" y="965265"/>
                    <a:pt x="383056" y="968894"/>
                  </a:cubicBezTo>
                  <a:cubicBezTo>
                    <a:pt x="390313" y="979780"/>
                    <a:pt x="395576" y="992300"/>
                    <a:pt x="404827" y="1001551"/>
                  </a:cubicBezTo>
                  <a:cubicBezTo>
                    <a:pt x="433974" y="1030698"/>
                    <a:pt x="446885" y="1019487"/>
                    <a:pt x="481027" y="1045094"/>
                  </a:cubicBezTo>
                  <a:cubicBezTo>
                    <a:pt x="566054" y="1108866"/>
                    <a:pt x="475073" y="1083127"/>
                    <a:pt x="600770" y="1099522"/>
                  </a:cubicBezTo>
                  <a:lnTo>
                    <a:pt x="774942" y="1121294"/>
                  </a:lnTo>
                  <a:cubicBezTo>
                    <a:pt x="785828" y="1124922"/>
                    <a:pt x="797760" y="1126275"/>
                    <a:pt x="807599" y="1132179"/>
                  </a:cubicBezTo>
                  <a:cubicBezTo>
                    <a:pt x="870666" y="1170019"/>
                    <a:pt x="827801" y="1285775"/>
                    <a:pt x="840256" y="1328122"/>
                  </a:cubicBezTo>
                  <a:cubicBezTo>
                    <a:pt x="844478" y="1342475"/>
                    <a:pt x="869414" y="1334898"/>
                    <a:pt x="883799" y="1339008"/>
                  </a:cubicBezTo>
                  <a:cubicBezTo>
                    <a:pt x="921171" y="1349686"/>
                    <a:pt x="921296" y="1352314"/>
                    <a:pt x="959999" y="1371665"/>
                  </a:cubicBezTo>
                  <a:cubicBezTo>
                    <a:pt x="963628" y="1382551"/>
                    <a:pt x="971924" y="1392895"/>
                    <a:pt x="970885" y="1404322"/>
                  </a:cubicBezTo>
                  <a:cubicBezTo>
                    <a:pt x="964659" y="1472803"/>
                    <a:pt x="965825" y="1488494"/>
                    <a:pt x="916456" y="1513179"/>
                  </a:cubicBezTo>
                  <a:cubicBezTo>
                    <a:pt x="906193" y="1518311"/>
                    <a:pt x="894685" y="1520436"/>
                    <a:pt x="883799" y="1524065"/>
                  </a:cubicBezTo>
                  <a:cubicBezTo>
                    <a:pt x="862028" y="1520436"/>
                    <a:pt x="840557" y="1513179"/>
                    <a:pt x="818485" y="1513179"/>
                  </a:cubicBezTo>
                  <a:cubicBezTo>
                    <a:pt x="803524" y="1513179"/>
                    <a:pt x="849579" y="1515766"/>
                    <a:pt x="862027" y="1524065"/>
                  </a:cubicBezTo>
                  <a:cubicBezTo>
                    <a:pt x="872913" y="1531322"/>
                    <a:pt x="874548" y="1547471"/>
                    <a:pt x="883799" y="1556722"/>
                  </a:cubicBezTo>
                  <a:cubicBezTo>
                    <a:pt x="899188" y="1572111"/>
                    <a:pt x="942919" y="1591725"/>
                    <a:pt x="959999" y="1600265"/>
                  </a:cubicBezTo>
                  <a:lnTo>
                    <a:pt x="1014427" y="1654694"/>
                  </a:lnTo>
                  <a:cubicBezTo>
                    <a:pt x="1021684" y="1661951"/>
                    <a:pt x="1026463" y="1673219"/>
                    <a:pt x="1036199" y="1676465"/>
                  </a:cubicBezTo>
                  <a:lnTo>
                    <a:pt x="1068856" y="1687351"/>
                  </a:lnTo>
                  <a:cubicBezTo>
                    <a:pt x="1151625" y="1770119"/>
                    <a:pt x="1097733" y="1744102"/>
                    <a:pt x="1243027" y="1730894"/>
                  </a:cubicBezTo>
                  <a:cubicBezTo>
                    <a:pt x="1253913" y="1727265"/>
                    <a:pt x="1265422" y="1725140"/>
                    <a:pt x="1275685" y="1720008"/>
                  </a:cubicBezTo>
                  <a:cubicBezTo>
                    <a:pt x="1287387" y="1714157"/>
                    <a:pt x="1296387" y="1703550"/>
                    <a:pt x="1308342" y="1698237"/>
                  </a:cubicBezTo>
                  <a:cubicBezTo>
                    <a:pt x="1329313" y="1688916"/>
                    <a:pt x="1351885" y="1683722"/>
                    <a:pt x="1373656" y="1676465"/>
                  </a:cubicBezTo>
                  <a:lnTo>
                    <a:pt x="1406313" y="1665579"/>
                  </a:lnTo>
                  <a:cubicBezTo>
                    <a:pt x="1413570" y="1658322"/>
                    <a:pt x="1419284" y="1649088"/>
                    <a:pt x="1428085" y="1643808"/>
                  </a:cubicBezTo>
                  <a:cubicBezTo>
                    <a:pt x="1459472" y="1624976"/>
                    <a:pt x="1563307" y="1622666"/>
                    <a:pt x="1569599" y="1622037"/>
                  </a:cubicBezTo>
                  <a:cubicBezTo>
                    <a:pt x="1609513" y="1625665"/>
                    <a:pt x="1651320" y="1620248"/>
                    <a:pt x="1689342" y="1632922"/>
                  </a:cubicBezTo>
                  <a:cubicBezTo>
                    <a:pt x="1708815" y="1639413"/>
                    <a:pt x="1715806" y="1665079"/>
                    <a:pt x="1732885" y="1676465"/>
                  </a:cubicBezTo>
                  <a:lnTo>
                    <a:pt x="1765542" y="1698237"/>
                  </a:lnTo>
                  <a:cubicBezTo>
                    <a:pt x="1775432" y="1713072"/>
                    <a:pt x="1791848" y="1742323"/>
                    <a:pt x="1809085" y="1752665"/>
                  </a:cubicBezTo>
                  <a:cubicBezTo>
                    <a:pt x="1818924" y="1758569"/>
                    <a:pt x="1830856" y="1759922"/>
                    <a:pt x="1841742" y="1763551"/>
                  </a:cubicBezTo>
                  <a:cubicBezTo>
                    <a:pt x="1892542" y="1759922"/>
                    <a:pt x="1943276" y="1755208"/>
                    <a:pt x="1994142" y="1752665"/>
                  </a:cubicBezTo>
                  <a:cubicBezTo>
                    <a:pt x="2088437" y="1747950"/>
                    <a:pt x="2183259" y="1751494"/>
                    <a:pt x="2277170" y="1741779"/>
                  </a:cubicBezTo>
                  <a:cubicBezTo>
                    <a:pt x="2303493" y="1739056"/>
                    <a:pt x="2312243" y="1709850"/>
                    <a:pt x="2331599" y="1698237"/>
                  </a:cubicBezTo>
                  <a:cubicBezTo>
                    <a:pt x="2341438" y="1692333"/>
                    <a:pt x="2354225" y="1692924"/>
                    <a:pt x="2364256" y="1687351"/>
                  </a:cubicBezTo>
                  <a:cubicBezTo>
                    <a:pt x="2387129" y="1674644"/>
                    <a:pt x="2407799" y="1658322"/>
                    <a:pt x="2429570" y="1643808"/>
                  </a:cubicBezTo>
                  <a:cubicBezTo>
                    <a:pt x="2440456" y="1636551"/>
                    <a:pt x="2449815" y="1626174"/>
                    <a:pt x="2462227" y="1622037"/>
                  </a:cubicBezTo>
                  <a:cubicBezTo>
                    <a:pt x="2556943" y="1590465"/>
                    <a:pt x="2483428" y="1611788"/>
                    <a:pt x="2690827" y="1600265"/>
                  </a:cubicBezTo>
                  <a:cubicBezTo>
                    <a:pt x="2701713" y="1596636"/>
                    <a:pt x="2712452" y="1592531"/>
                    <a:pt x="2723485" y="1589379"/>
                  </a:cubicBezTo>
                  <a:cubicBezTo>
                    <a:pt x="2751109" y="1581486"/>
                    <a:pt x="2773581" y="1578795"/>
                    <a:pt x="2799685" y="1567608"/>
                  </a:cubicBezTo>
                  <a:cubicBezTo>
                    <a:pt x="2814600" y="1561216"/>
                    <a:pt x="2828160" y="1551864"/>
                    <a:pt x="2843227" y="1545837"/>
                  </a:cubicBezTo>
                  <a:cubicBezTo>
                    <a:pt x="2940385" y="1506974"/>
                    <a:pt x="2878369" y="1544180"/>
                    <a:pt x="2941199" y="1502294"/>
                  </a:cubicBezTo>
                  <a:cubicBezTo>
                    <a:pt x="2961837" y="1440382"/>
                    <a:pt x="2968519" y="1434629"/>
                    <a:pt x="2941199" y="1339008"/>
                  </a:cubicBezTo>
                  <a:cubicBezTo>
                    <a:pt x="2937605" y="1326428"/>
                    <a:pt x="2918758" y="1325410"/>
                    <a:pt x="2908542" y="1317237"/>
                  </a:cubicBezTo>
                  <a:cubicBezTo>
                    <a:pt x="2865847" y="1283082"/>
                    <a:pt x="2910827" y="1303484"/>
                    <a:pt x="2854113" y="1284579"/>
                  </a:cubicBezTo>
                  <a:cubicBezTo>
                    <a:pt x="2820957" y="1234844"/>
                    <a:pt x="2841591" y="1261171"/>
                    <a:pt x="2788799" y="1208379"/>
                  </a:cubicBezTo>
                  <a:lnTo>
                    <a:pt x="2767027" y="1186608"/>
                  </a:lnTo>
                  <a:cubicBezTo>
                    <a:pt x="2745257" y="1121295"/>
                    <a:pt x="2774284" y="1179350"/>
                    <a:pt x="2723485" y="1143065"/>
                  </a:cubicBezTo>
                  <a:cubicBezTo>
                    <a:pt x="2706782" y="1131134"/>
                    <a:pt x="2694456" y="1114036"/>
                    <a:pt x="2679942" y="1099522"/>
                  </a:cubicBezTo>
                  <a:lnTo>
                    <a:pt x="2636399" y="1055979"/>
                  </a:lnTo>
                  <a:cubicBezTo>
                    <a:pt x="2615543" y="1035123"/>
                    <a:pt x="2614267" y="1027359"/>
                    <a:pt x="2581970" y="1023322"/>
                  </a:cubicBezTo>
                  <a:cubicBezTo>
                    <a:pt x="2535025" y="1017454"/>
                    <a:pt x="2487627" y="1016065"/>
                    <a:pt x="2440456" y="1012437"/>
                  </a:cubicBezTo>
                  <a:cubicBezTo>
                    <a:pt x="2429570" y="1001551"/>
                    <a:pt x="2419626" y="989635"/>
                    <a:pt x="2407799" y="979779"/>
                  </a:cubicBezTo>
                  <a:cubicBezTo>
                    <a:pt x="2380063" y="956665"/>
                    <a:pt x="2345426" y="942170"/>
                    <a:pt x="2309827" y="936237"/>
                  </a:cubicBezTo>
                  <a:cubicBezTo>
                    <a:pt x="2284739" y="932056"/>
                    <a:pt x="2238655" y="927865"/>
                    <a:pt x="2211856" y="914465"/>
                  </a:cubicBezTo>
                  <a:cubicBezTo>
                    <a:pt x="2200154" y="908614"/>
                    <a:pt x="2190901" y="898545"/>
                    <a:pt x="2179199" y="892694"/>
                  </a:cubicBezTo>
                  <a:cubicBezTo>
                    <a:pt x="2125546" y="865868"/>
                    <a:pt x="2165877" y="901630"/>
                    <a:pt x="2113885" y="860037"/>
                  </a:cubicBezTo>
                  <a:cubicBezTo>
                    <a:pt x="2036329" y="797992"/>
                    <a:pt x="2159969" y="883502"/>
                    <a:pt x="2059456" y="816494"/>
                  </a:cubicBezTo>
                  <a:cubicBezTo>
                    <a:pt x="2055827" y="801980"/>
                    <a:pt x="2056499" y="785638"/>
                    <a:pt x="2048570" y="772951"/>
                  </a:cubicBezTo>
                  <a:cubicBezTo>
                    <a:pt x="2037691" y="755545"/>
                    <a:pt x="2005027" y="729408"/>
                    <a:pt x="2005027" y="729408"/>
                  </a:cubicBezTo>
                  <a:cubicBezTo>
                    <a:pt x="1977284" y="646174"/>
                    <a:pt x="2003234" y="730136"/>
                    <a:pt x="1972370" y="555237"/>
                  </a:cubicBezTo>
                  <a:cubicBezTo>
                    <a:pt x="1969770" y="540504"/>
                    <a:pt x="1968176" y="525076"/>
                    <a:pt x="1961485" y="511694"/>
                  </a:cubicBezTo>
                  <a:cubicBezTo>
                    <a:pt x="1956895" y="502514"/>
                    <a:pt x="1946124" y="497936"/>
                    <a:pt x="1939713" y="489922"/>
                  </a:cubicBezTo>
                  <a:cubicBezTo>
                    <a:pt x="1931540" y="479706"/>
                    <a:pt x="1925199" y="468151"/>
                    <a:pt x="1917942" y="457265"/>
                  </a:cubicBezTo>
                  <a:cubicBezTo>
                    <a:pt x="1914313" y="362922"/>
                    <a:pt x="1920408" y="267701"/>
                    <a:pt x="1907056" y="174237"/>
                  </a:cubicBezTo>
                  <a:cubicBezTo>
                    <a:pt x="1905206" y="161285"/>
                    <a:pt x="1884615" y="160638"/>
                    <a:pt x="1874399" y="152465"/>
                  </a:cubicBezTo>
                  <a:cubicBezTo>
                    <a:pt x="1866385" y="146054"/>
                    <a:pt x="1861807" y="135284"/>
                    <a:pt x="1852627" y="130694"/>
                  </a:cubicBezTo>
                  <a:cubicBezTo>
                    <a:pt x="1839246" y="124003"/>
                    <a:pt x="1823470" y="123918"/>
                    <a:pt x="1809085" y="119808"/>
                  </a:cubicBezTo>
                  <a:cubicBezTo>
                    <a:pt x="1798052" y="116656"/>
                    <a:pt x="1787559" y="111705"/>
                    <a:pt x="1776427" y="108922"/>
                  </a:cubicBezTo>
                  <a:lnTo>
                    <a:pt x="1689342" y="87151"/>
                  </a:lnTo>
                  <a:cubicBezTo>
                    <a:pt x="1665501" y="63310"/>
                    <a:pt x="1666955" y="61917"/>
                    <a:pt x="1634913" y="43608"/>
                  </a:cubicBezTo>
                  <a:cubicBezTo>
                    <a:pt x="1620824" y="35557"/>
                    <a:pt x="1606913" y="26500"/>
                    <a:pt x="1591370" y="21837"/>
                  </a:cubicBezTo>
                  <a:cubicBezTo>
                    <a:pt x="1570229" y="15495"/>
                    <a:pt x="1547827" y="14580"/>
                    <a:pt x="1526056" y="10951"/>
                  </a:cubicBezTo>
                  <a:cubicBezTo>
                    <a:pt x="1486648" y="-15322"/>
                    <a:pt x="1464370" y="12766"/>
                    <a:pt x="1438970" y="21837"/>
                  </a:cubicBezTo>
                  <a:close/>
                </a:path>
              </a:pathLst>
            </a:custGeom>
            <a:noFill/>
            <a:ln w="76200">
              <a:solidFill>
                <a:srgbClr val="9C5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6E9F6C9F-B2DC-42F0-9FF8-3E25DB250A91}"/>
                </a:ext>
              </a:extLst>
            </p:cNvPr>
            <p:cNvCxnSpPr>
              <a:cxnSpLocks/>
              <a:stCxn id="6" idx="16"/>
            </p:cNvCxnSpPr>
            <p:nvPr/>
          </p:nvCxnSpPr>
          <p:spPr>
            <a:xfrm flipH="1" flipV="1">
              <a:off x="3929779" y="2079934"/>
              <a:ext cx="1273592" cy="652380"/>
            </a:xfrm>
            <a:prstGeom prst="line">
              <a:avLst/>
            </a:prstGeom>
            <a:ln>
              <a:solidFill>
                <a:srgbClr val="9C5465"/>
              </a:solidFill>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689369B2-6ECE-43AA-B662-84F4B0B6162B}"/>
                </a:ext>
              </a:extLst>
            </p:cNvPr>
            <p:cNvCxnSpPr>
              <a:cxnSpLocks/>
              <a:stCxn id="6" idx="7"/>
              <a:endCxn id="140" idx="2"/>
            </p:cNvCxnSpPr>
            <p:nvPr/>
          </p:nvCxnSpPr>
          <p:spPr>
            <a:xfrm flipH="1" flipV="1">
              <a:off x="4970371" y="1405447"/>
              <a:ext cx="907915" cy="978524"/>
            </a:xfrm>
            <a:prstGeom prst="line">
              <a:avLst/>
            </a:prstGeom>
            <a:ln>
              <a:solidFill>
                <a:srgbClr val="9C5465"/>
              </a:solidFill>
            </a:ln>
          </p:spPr>
          <p:style>
            <a:lnRef idx="1">
              <a:schemeClr val="accent1"/>
            </a:lnRef>
            <a:fillRef idx="0">
              <a:schemeClr val="accent1"/>
            </a:fillRef>
            <a:effectRef idx="0">
              <a:schemeClr val="accent1"/>
            </a:effectRef>
            <a:fontRef idx="minor">
              <a:schemeClr val="tx1"/>
            </a:fontRef>
          </p:style>
        </p:cxnSp>
        <p:cxnSp>
          <p:nvCxnSpPr>
            <p:cNvPr id="107" name="Connecteur droit 106">
              <a:extLst>
                <a:ext uri="{FF2B5EF4-FFF2-40B4-BE49-F238E27FC236}">
                  <a16:creationId xmlns:a16="http://schemas.microsoft.com/office/drawing/2014/main" id="{20B9CF87-8EE2-4540-809F-4C851CC7AEFA}"/>
                </a:ext>
              </a:extLst>
            </p:cNvPr>
            <p:cNvCxnSpPr>
              <a:cxnSpLocks/>
              <a:stCxn id="6" idx="1"/>
              <a:endCxn id="144" idx="2"/>
            </p:cNvCxnSpPr>
            <p:nvPr/>
          </p:nvCxnSpPr>
          <p:spPr>
            <a:xfrm flipV="1">
              <a:off x="6553200" y="1430849"/>
              <a:ext cx="57917" cy="876922"/>
            </a:xfrm>
            <a:prstGeom prst="line">
              <a:avLst/>
            </a:prstGeom>
            <a:ln>
              <a:solidFill>
                <a:srgbClr val="9C5465"/>
              </a:solidFill>
            </a:ln>
          </p:spPr>
          <p:style>
            <a:lnRef idx="1">
              <a:schemeClr val="accent1"/>
            </a:lnRef>
            <a:fillRef idx="0">
              <a:schemeClr val="accent1"/>
            </a:fillRef>
            <a:effectRef idx="0">
              <a:schemeClr val="accent1"/>
            </a:effectRef>
            <a:fontRef idx="minor">
              <a:schemeClr val="tx1"/>
            </a:fontRef>
          </p:style>
        </p:cxnSp>
        <p:cxnSp>
          <p:nvCxnSpPr>
            <p:cNvPr id="108" name="Connecteur droit 107">
              <a:extLst>
                <a:ext uri="{FF2B5EF4-FFF2-40B4-BE49-F238E27FC236}">
                  <a16:creationId xmlns:a16="http://schemas.microsoft.com/office/drawing/2014/main" id="{31AE5585-842E-45E8-A502-1E8CFD9572B2}"/>
                </a:ext>
              </a:extLst>
            </p:cNvPr>
            <p:cNvCxnSpPr>
              <a:cxnSpLocks/>
              <a:stCxn id="6" idx="87"/>
              <a:endCxn id="150" idx="2"/>
            </p:cNvCxnSpPr>
            <p:nvPr/>
          </p:nvCxnSpPr>
          <p:spPr>
            <a:xfrm flipV="1">
              <a:off x="7097486" y="1750137"/>
              <a:ext cx="981484" cy="949520"/>
            </a:xfrm>
            <a:prstGeom prst="line">
              <a:avLst/>
            </a:prstGeom>
            <a:ln>
              <a:solidFill>
                <a:srgbClr val="9C5465"/>
              </a:solidFill>
            </a:ln>
          </p:spPr>
          <p:style>
            <a:lnRef idx="1">
              <a:schemeClr val="accent1"/>
            </a:lnRef>
            <a:fillRef idx="0">
              <a:schemeClr val="accent1"/>
            </a:fillRef>
            <a:effectRef idx="0">
              <a:schemeClr val="accent1"/>
            </a:effectRef>
            <a:fontRef idx="minor">
              <a:schemeClr val="tx1"/>
            </a:fontRef>
          </p:style>
        </p:cxnSp>
      </p:grpSp>
      <p:sp>
        <p:nvSpPr>
          <p:cNvPr id="22" name="ZoneTexte 21">
            <a:extLst>
              <a:ext uri="{FF2B5EF4-FFF2-40B4-BE49-F238E27FC236}">
                <a16:creationId xmlns:a16="http://schemas.microsoft.com/office/drawing/2014/main" id="{52517C49-E1D6-456B-B6B3-1FB2B7078152}"/>
              </a:ext>
            </a:extLst>
          </p:cNvPr>
          <p:cNvSpPr txBox="1"/>
          <p:nvPr/>
        </p:nvSpPr>
        <p:spPr>
          <a:xfrm>
            <a:off x="388982" y="412805"/>
            <a:ext cx="2335518" cy="1477328"/>
          </a:xfrm>
          <a:prstGeom prst="rect">
            <a:avLst/>
          </a:prstGeom>
          <a:noFill/>
        </p:spPr>
        <p:txBody>
          <a:bodyPr wrap="square" rtlCol="0">
            <a:spAutoFit/>
          </a:bodyPr>
          <a:lstStyle/>
          <a:p>
            <a:r>
              <a:rPr lang="fr-FR" dirty="0"/>
              <a:t>Collaboration </a:t>
            </a:r>
            <a:r>
              <a:rPr lang="fr-FR" dirty="0" err="1"/>
              <a:t>with</a:t>
            </a:r>
            <a:r>
              <a:rPr lang="fr-FR" dirty="0"/>
              <a:t>: </a:t>
            </a:r>
          </a:p>
          <a:p>
            <a:pPr marL="285750" indent="-285750">
              <a:buFont typeface="Arial" panose="020B0604020202020204" pitchFamily="34" charset="0"/>
              <a:buChar char="•"/>
            </a:pPr>
            <a:r>
              <a:rPr lang="fr-FR" dirty="0" err="1"/>
              <a:t>Academics</a:t>
            </a:r>
            <a:endParaRPr lang="fr-FR" dirty="0"/>
          </a:p>
          <a:p>
            <a:pPr marL="285750" indent="-285750">
              <a:buFont typeface="Arial" panose="020B0604020202020204" pitchFamily="34" charset="0"/>
              <a:buChar char="•"/>
            </a:pPr>
            <a:r>
              <a:rPr lang="fr-FR" dirty="0"/>
              <a:t>National </a:t>
            </a:r>
            <a:r>
              <a:rPr lang="fr-FR" dirty="0" err="1"/>
              <a:t>Hydrological</a:t>
            </a:r>
            <a:r>
              <a:rPr lang="fr-FR" dirty="0"/>
              <a:t> &amp; </a:t>
            </a:r>
            <a:r>
              <a:rPr lang="fr-FR" dirty="0" err="1"/>
              <a:t>Weather</a:t>
            </a:r>
            <a:r>
              <a:rPr lang="fr-FR" dirty="0"/>
              <a:t> Services</a:t>
            </a:r>
          </a:p>
        </p:txBody>
      </p:sp>
    </p:spTree>
    <p:extLst>
      <p:ext uri="{BB962C8B-B14F-4D97-AF65-F5344CB8AC3E}">
        <p14:creationId xmlns:p14="http://schemas.microsoft.com/office/powerpoint/2010/main" val="234914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4E1C8B49-889A-42DF-9C4B-F656183CD3F1}"/>
              </a:ext>
            </a:extLst>
          </p:cNvPr>
          <p:cNvPicPr>
            <a:picLocks noChangeAspect="1"/>
          </p:cNvPicPr>
          <p:nvPr/>
        </p:nvPicPr>
        <p:blipFill rotWithShape="1">
          <a:blip r:embed="rId3"/>
          <a:srcRect l="32957" t="28594" r="22980" b="10448"/>
          <a:stretch/>
        </p:blipFill>
        <p:spPr>
          <a:xfrm rot="279867">
            <a:off x="4954015" y="2095289"/>
            <a:ext cx="3231468" cy="2018948"/>
          </a:xfrm>
          <a:prstGeom prst="rect">
            <a:avLst/>
          </a:prstGeom>
        </p:spPr>
      </p:pic>
      <p:pic>
        <p:nvPicPr>
          <p:cNvPr id="76" name="Image 75">
            <a:extLst>
              <a:ext uri="{FF2B5EF4-FFF2-40B4-BE49-F238E27FC236}">
                <a16:creationId xmlns:a16="http://schemas.microsoft.com/office/drawing/2014/main" id="{FB001DC6-973C-4080-9F37-013FE867B3C0}"/>
              </a:ext>
            </a:extLst>
          </p:cNvPr>
          <p:cNvPicPr>
            <a:picLocks noChangeAspect="1"/>
          </p:cNvPicPr>
          <p:nvPr/>
        </p:nvPicPr>
        <p:blipFill>
          <a:blip r:embed="rId4"/>
          <a:stretch>
            <a:fillRect/>
          </a:stretch>
        </p:blipFill>
        <p:spPr>
          <a:xfrm>
            <a:off x="9644172" y="566717"/>
            <a:ext cx="2171491" cy="1585587"/>
          </a:xfrm>
          <a:prstGeom prst="rect">
            <a:avLst/>
          </a:prstGeom>
          <a:ln>
            <a:noFill/>
          </a:ln>
          <a:effectLst>
            <a:outerShdw blurRad="292100" dist="139700" dir="2700000" algn="tl" rotWithShape="0">
              <a:srgbClr val="333333">
                <a:alpha val="65000"/>
              </a:srgbClr>
            </a:outerShdw>
          </a:effectLst>
        </p:spPr>
      </p:pic>
      <p:pic>
        <p:nvPicPr>
          <p:cNvPr id="14" name="Image 13">
            <a:extLst>
              <a:ext uri="{FF2B5EF4-FFF2-40B4-BE49-F238E27FC236}">
                <a16:creationId xmlns:a16="http://schemas.microsoft.com/office/drawing/2014/main" id="{D30CF609-9A97-4440-87AF-04ED81F3B785}"/>
              </a:ext>
            </a:extLst>
          </p:cNvPr>
          <p:cNvPicPr>
            <a:picLocks noChangeAspect="1"/>
          </p:cNvPicPr>
          <p:nvPr/>
        </p:nvPicPr>
        <p:blipFill>
          <a:blip r:embed="rId5"/>
          <a:stretch>
            <a:fillRect/>
          </a:stretch>
        </p:blipFill>
        <p:spPr>
          <a:xfrm rot="822409">
            <a:off x="5727196" y="2838095"/>
            <a:ext cx="914081" cy="513838"/>
          </a:xfrm>
          <a:prstGeom prst="rect">
            <a:avLst/>
          </a:prstGeom>
        </p:spPr>
      </p:pic>
      <p:sp>
        <p:nvSpPr>
          <p:cNvPr id="2" name="ZoneTexte 1">
            <a:extLst>
              <a:ext uri="{FF2B5EF4-FFF2-40B4-BE49-F238E27FC236}">
                <a16:creationId xmlns:a16="http://schemas.microsoft.com/office/drawing/2014/main" id="{AF8A1A70-C8F7-4466-909C-65780CDF3B25}"/>
              </a:ext>
            </a:extLst>
          </p:cNvPr>
          <p:cNvSpPr txBox="1"/>
          <p:nvPr/>
        </p:nvSpPr>
        <p:spPr>
          <a:xfrm>
            <a:off x="5733508" y="2533442"/>
            <a:ext cx="1646605" cy="369332"/>
          </a:xfrm>
          <a:prstGeom prst="rect">
            <a:avLst/>
          </a:prstGeom>
          <a:noFill/>
        </p:spPr>
        <p:txBody>
          <a:bodyPr wrap="none" rtlCol="0">
            <a:spAutoFit/>
          </a:bodyPr>
          <a:lstStyle/>
          <a:p>
            <a:r>
              <a:rPr lang="fr-FR" b="1" dirty="0">
                <a:effectLst>
                  <a:outerShdw blurRad="38100" dist="38100" dir="2700000" algn="tl">
                    <a:srgbClr val="000000">
                      <a:alpha val="43137"/>
                    </a:srgbClr>
                  </a:outerShdw>
                </a:effectLst>
              </a:rPr>
              <a:t>Burkina Faso</a:t>
            </a:r>
          </a:p>
        </p:txBody>
      </p:sp>
      <p:pic>
        <p:nvPicPr>
          <p:cNvPr id="30" name="Image 29">
            <a:extLst>
              <a:ext uri="{FF2B5EF4-FFF2-40B4-BE49-F238E27FC236}">
                <a16:creationId xmlns:a16="http://schemas.microsoft.com/office/drawing/2014/main" id="{79C5E86C-9D3B-4484-86F8-93AB2918E5DF}"/>
              </a:ext>
            </a:extLst>
          </p:cNvPr>
          <p:cNvPicPr>
            <a:picLocks noChangeAspect="1"/>
          </p:cNvPicPr>
          <p:nvPr/>
        </p:nvPicPr>
        <p:blipFill>
          <a:blip r:embed="rId6"/>
          <a:stretch>
            <a:fillRect/>
          </a:stretch>
        </p:blipFill>
        <p:spPr>
          <a:xfrm>
            <a:off x="9468553" y="1397790"/>
            <a:ext cx="351238" cy="329456"/>
          </a:xfrm>
          <a:prstGeom prst="rect">
            <a:avLst/>
          </a:prstGeom>
        </p:spPr>
      </p:pic>
      <p:pic>
        <p:nvPicPr>
          <p:cNvPr id="41" name="Image 40">
            <a:extLst>
              <a:ext uri="{FF2B5EF4-FFF2-40B4-BE49-F238E27FC236}">
                <a16:creationId xmlns:a16="http://schemas.microsoft.com/office/drawing/2014/main" id="{2D4262CA-F4CF-4DC2-BEF5-160F2467F808}"/>
              </a:ext>
            </a:extLst>
          </p:cNvPr>
          <p:cNvPicPr>
            <a:picLocks noChangeAspect="1"/>
          </p:cNvPicPr>
          <p:nvPr/>
        </p:nvPicPr>
        <p:blipFill>
          <a:blip r:embed="rId7"/>
          <a:stretch>
            <a:fillRect/>
          </a:stretch>
        </p:blipFill>
        <p:spPr>
          <a:xfrm>
            <a:off x="9020417" y="1327033"/>
            <a:ext cx="357297" cy="416960"/>
          </a:xfrm>
          <a:prstGeom prst="rect">
            <a:avLst/>
          </a:prstGeom>
        </p:spPr>
      </p:pic>
      <p:pic>
        <p:nvPicPr>
          <p:cNvPr id="48" name="Image 47">
            <a:extLst>
              <a:ext uri="{FF2B5EF4-FFF2-40B4-BE49-F238E27FC236}">
                <a16:creationId xmlns:a16="http://schemas.microsoft.com/office/drawing/2014/main" id="{6189B227-502D-4841-9EE8-D5C9AEC86A0B}"/>
              </a:ext>
            </a:extLst>
          </p:cNvPr>
          <p:cNvPicPr>
            <a:picLocks noChangeAspect="1"/>
          </p:cNvPicPr>
          <p:nvPr/>
        </p:nvPicPr>
        <p:blipFill>
          <a:blip r:embed="rId8"/>
          <a:stretch>
            <a:fillRect/>
          </a:stretch>
        </p:blipFill>
        <p:spPr>
          <a:xfrm>
            <a:off x="8992989" y="891496"/>
            <a:ext cx="365418" cy="365418"/>
          </a:xfrm>
          <a:prstGeom prst="rect">
            <a:avLst/>
          </a:prstGeom>
        </p:spPr>
      </p:pic>
      <p:pic>
        <p:nvPicPr>
          <p:cNvPr id="49" name="Image 48">
            <a:extLst>
              <a:ext uri="{FF2B5EF4-FFF2-40B4-BE49-F238E27FC236}">
                <a16:creationId xmlns:a16="http://schemas.microsoft.com/office/drawing/2014/main" id="{B843E86C-3F02-4AEF-B2DB-45871863D1EF}"/>
              </a:ext>
            </a:extLst>
          </p:cNvPr>
          <p:cNvPicPr>
            <a:picLocks noChangeAspect="1"/>
          </p:cNvPicPr>
          <p:nvPr/>
        </p:nvPicPr>
        <p:blipFill>
          <a:blip r:embed="rId9"/>
          <a:stretch>
            <a:fillRect/>
          </a:stretch>
        </p:blipFill>
        <p:spPr>
          <a:xfrm>
            <a:off x="9526043" y="857475"/>
            <a:ext cx="358603" cy="358603"/>
          </a:xfrm>
          <a:prstGeom prst="rect">
            <a:avLst/>
          </a:prstGeom>
        </p:spPr>
      </p:pic>
      <p:sp>
        <p:nvSpPr>
          <p:cNvPr id="4" name="ZoneTexte 3">
            <a:extLst>
              <a:ext uri="{FF2B5EF4-FFF2-40B4-BE49-F238E27FC236}">
                <a16:creationId xmlns:a16="http://schemas.microsoft.com/office/drawing/2014/main" id="{A747C41F-1CF5-48C0-B783-F5956FCF47CF}"/>
              </a:ext>
            </a:extLst>
          </p:cNvPr>
          <p:cNvSpPr txBox="1"/>
          <p:nvPr/>
        </p:nvSpPr>
        <p:spPr>
          <a:xfrm>
            <a:off x="9175698" y="325381"/>
            <a:ext cx="2403222" cy="369332"/>
          </a:xfrm>
          <a:prstGeom prst="rect">
            <a:avLst/>
          </a:prstGeom>
          <a:noFill/>
        </p:spPr>
        <p:txBody>
          <a:bodyPr wrap="none" rtlCol="0">
            <a:spAutoFit/>
          </a:bodyPr>
          <a:lstStyle/>
          <a:p>
            <a:r>
              <a:rPr lang="fr-FR" i="1" dirty="0"/>
              <a:t>International Program</a:t>
            </a:r>
          </a:p>
        </p:txBody>
      </p:sp>
      <p:sp>
        <p:nvSpPr>
          <p:cNvPr id="9" name="Rectangle 8">
            <a:extLst>
              <a:ext uri="{FF2B5EF4-FFF2-40B4-BE49-F238E27FC236}">
                <a16:creationId xmlns:a16="http://schemas.microsoft.com/office/drawing/2014/main" id="{418EF227-F7B6-485F-A0D1-096C779B64B9}"/>
              </a:ext>
            </a:extLst>
          </p:cNvPr>
          <p:cNvSpPr/>
          <p:nvPr/>
        </p:nvSpPr>
        <p:spPr>
          <a:xfrm>
            <a:off x="9006693" y="1966106"/>
            <a:ext cx="2765931" cy="2031325"/>
          </a:xfrm>
          <a:prstGeom prst="rect">
            <a:avLst/>
          </a:prstGeom>
        </p:spPr>
        <p:txBody>
          <a:bodyPr wrap="square">
            <a:spAutoFit/>
          </a:bodyPr>
          <a:lstStyle/>
          <a:p>
            <a:pPr algn="ctr" fontAlgn="base"/>
            <a:r>
              <a:rPr lang="en-US" b="1" dirty="0">
                <a:latin typeface="Montserrat"/>
              </a:rPr>
              <a:t>Gathering scientists and policy makers in West Africa to increase understanding of the regional climate apply that knowledge to practical development questions.</a:t>
            </a:r>
            <a:endParaRPr lang="en-US" b="1" i="0" dirty="0">
              <a:effectLst/>
              <a:latin typeface="Montserrat"/>
            </a:endParaRPr>
          </a:p>
        </p:txBody>
      </p:sp>
    </p:spTree>
    <p:extLst>
      <p:ext uri="{BB962C8B-B14F-4D97-AF65-F5344CB8AC3E}">
        <p14:creationId xmlns:p14="http://schemas.microsoft.com/office/powerpoint/2010/main" val="3979782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4E1C8B49-889A-42DF-9C4B-F656183CD3F1}"/>
              </a:ext>
            </a:extLst>
          </p:cNvPr>
          <p:cNvPicPr>
            <a:picLocks noChangeAspect="1"/>
          </p:cNvPicPr>
          <p:nvPr/>
        </p:nvPicPr>
        <p:blipFill rotWithShape="1">
          <a:blip r:embed="rId3"/>
          <a:srcRect l="32957" t="28594" r="22980" b="10448"/>
          <a:stretch/>
        </p:blipFill>
        <p:spPr>
          <a:xfrm rot="279867">
            <a:off x="4954015" y="2095289"/>
            <a:ext cx="3231468" cy="2018948"/>
          </a:xfrm>
          <a:prstGeom prst="rect">
            <a:avLst/>
          </a:prstGeom>
        </p:spPr>
      </p:pic>
      <p:pic>
        <p:nvPicPr>
          <p:cNvPr id="76" name="Image 75">
            <a:extLst>
              <a:ext uri="{FF2B5EF4-FFF2-40B4-BE49-F238E27FC236}">
                <a16:creationId xmlns:a16="http://schemas.microsoft.com/office/drawing/2014/main" id="{FB001DC6-973C-4080-9F37-013FE867B3C0}"/>
              </a:ext>
            </a:extLst>
          </p:cNvPr>
          <p:cNvPicPr>
            <a:picLocks noChangeAspect="1"/>
          </p:cNvPicPr>
          <p:nvPr/>
        </p:nvPicPr>
        <p:blipFill>
          <a:blip r:embed="rId4"/>
          <a:stretch>
            <a:fillRect/>
          </a:stretch>
        </p:blipFill>
        <p:spPr>
          <a:xfrm>
            <a:off x="9644172" y="566717"/>
            <a:ext cx="2171491" cy="1585587"/>
          </a:xfrm>
          <a:prstGeom prst="rect">
            <a:avLst/>
          </a:prstGeom>
          <a:ln>
            <a:noFill/>
          </a:ln>
          <a:effectLst>
            <a:outerShdw blurRad="292100" dist="139700" dir="2700000" algn="tl" rotWithShape="0">
              <a:srgbClr val="333333">
                <a:alpha val="65000"/>
              </a:srgbClr>
            </a:outerShdw>
          </a:effectLst>
        </p:spPr>
      </p:pic>
      <p:pic>
        <p:nvPicPr>
          <p:cNvPr id="14" name="Image 13">
            <a:extLst>
              <a:ext uri="{FF2B5EF4-FFF2-40B4-BE49-F238E27FC236}">
                <a16:creationId xmlns:a16="http://schemas.microsoft.com/office/drawing/2014/main" id="{D30CF609-9A97-4440-87AF-04ED81F3B785}"/>
              </a:ext>
            </a:extLst>
          </p:cNvPr>
          <p:cNvPicPr>
            <a:picLocks noChangeAspect="1"/>
          </p:cNvPicPr>
          <p:nvPr/>
        </p:nvPicPr>
        <p:blipFill>
          <a:blip r:embed="rId5"/>
          <a:stretch>
            <a:fillRect/>
          </a:stretch>
        </p:blipFill>
        <p:spPr>
          <a:xfrm rot="822409">
            <a:off x="5727196" y="2838095"/>
            <a:ext cx="914081" cy="513838"/>
          </a:xfrm>
          <a:prstGeom prst="rect">
            <a:avLst/>
          </a:prstGeom>
        </p:spPr>
      </p:pic>
      <p:sp>
        <p:nvSpPr>
          <p:cNvPr id="2" name="ZoneTexte 1">
            <a:extLst>
              <a:ext uri="{FF2B5EF4-FFF2-40B4-BE49-F238E27FC236}">
                <a16:creationId xmlns:a16="http://schemas.microsoft.com/office/drawing/2014/main" id="{AF8A1A70-C8F7-4466-909C-65780CDF3B25}"/>
              </a:ext>
            </a:extLst>
          </p:cNvPr>
          <p:cNvSpPr txBox="1"/>
          <p:nvPr/>
        </p:nvSpPr>
        <p:spPr>
          <a:xfrm>
            <a:off x="5733508" y="2533442"/>
            <a:ext cx="1646605" cy="369332"/>
          </a:xfrm>
          <a:prstGeom prst="rect">
            <a:avLst/>
          </a:prstGeom>
          <a:noFill/>
        </p:spPr>
        <p:txBody>
          <a:bodyPr wrap="none" rtlCol="0">
            <a:spAutoFit/>
          </a:bodyPr>
          <a:lstStyle/>
          <a:p>
            <a:r>
              <a:rPr lang="fr-FR" b="1" dirty="0">
                <a:effectLst>
                  <a:outerShdw blurRad="38100" dist="38100" dir="2700000" algn="tl">
                    <a:srgbClr val="000000">
                      <a:alpha val="43137"/>
                    </a:srgbClr>
                  </a:outerShdw>
                </a:effectLst>
              </a:rPr>
              <a:t>Burkina Faso</a:t>
            </a:r>
          </a:p>
        </p:txBody>
      </p:sp>
      <p:sp>
        <p:nvSpPr>
          <p:cNvPr id="10" name="ZoneTexte 9">
            <a:extLst>
              <a:ext uri="{FF2B5EF4-FFF2-40B4-BE49-F238E27FC236}">
                <a16:creationId xmlns:a16="http://schemas.microsoft.com/office/drawing/2014/main" id="{4F3274D2-5C8B-44C9-99FA-40F7117B2B1A}"/>
              </a:ext>
            </a:extLst>
          </p:cNvPr>
          <p:cNvSpPr txBox="1"/>
          <p:nvPr/>
        </p:nvSpPr>
        <p:spPr>
          <a:xfrm>
            <a:off x="5656892" y="3068433"/>
            <a:ext cx="1749197" cy="369332"/>
          </a:xfrm>
          <a:prstGeom prst="rect">
            <a:avLst/>
          </a:prstGeom>
          <a:noFill/>
        </p:spPr>
        <p:txBody>
          <a:bodyPr wrap="none" rtlCol="0">
            <a:spAutoFit/>
          </a:bodyPr>
          <a:lstStyle/>
          <a:p>
            <a:r>
              <a:rPr lang="fr-FR" b="1" i="1" dirty="0">
                <a:solidFill>
                  <a:srgbClr val="FFFF00"/>
                </a:solidFill>
                <a:effectLst>
                  <a:outerShdw blurRad="38100" dist="38100" dir="2700000" algn="tl">
                    <a:srgbClr val="000000">
                      <a:alpha val="43137"/>
                    </a:srgbClr>
                  </a:outerShdw>
                </a:effectLst>
              </a:rPr>
              <a:t>Ouagadougou</a:t>
            </a:r>
          </a:p>
        </p:txBody>
      </p:sp>
      <p:pic>
        <p:nvPicPr>
          <p:cNvPr id="21" name="Picture 6" descr="Conséquences des inondations à Ouaga.">
            <a:extLst>
              <a:ext uri="{FF2B5EF4-FFF2-40B4-BE49-F238E27FC236}">
                <a16:creationId xmlns:a16="http://schemas.microsoft.com/office/drawing/2014/main" id="{B195FBBD-F0A6-4FED-B2E6-A4ABE5AFCF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03823">
            <a:off x="216742" y="362516"/>
            <a:ext cx="2869999" cy="1833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Image 17">
            <a:extLst>
              <a:ext uri="{FF2B5EF4-FFF2-40B4-BE49-F238E27FC236}">
                <a16:creationId xmlns:a16="http://schemas.microsoft.com/office/drawing/2014/main" id="{5254F9CC-945E-47EE-AE21-3D23E2BAFD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69044">
            <a:off x="2657268" y="852968"/>
            <a:ext cx="2758266" cy="3692886"/>
          </a:xfrm>
          <a:prstGeom prst="rect">
            <a:avLst/>
          </a:prstGeom>
          <a:ln>
            <a:noFill/>
          </a:ln>
          <a:effectLst>
            <a:outerShdw blurRad="292100" dist="139700" dir="2700000" algn="tl" rotWithShape="0">
              <a:srgbClr val="333333">
                <a:alpha val="65000"/>
              </a:srgbClr>
            </a:outerShdw>
          </a:effectLst>
        </p:spPr>
      </p:pic>
      <p:pic>
        <p:nvPicPr>
          <p:cNvPr id="17" name="Image 16">
            <a:extLst>
              <a:ext uri="{FF2B5EF4-FFF2-40B4-BE49-F238E27FC236}">
                <a16:creationId xmlns:a16="http://schemas.microsoft.com/office/drawing/2014/main" id="{1BDFD7EC-C780-4988-BE17-FE32BD9A4A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05496">
            <a:off x="268670" y="2033517"/>
            <a:ext cx="2873386" cy="3847014"/>
          </a:xfrm>
          <a:prstGeom prst="rect">
            <a:avLst/>
          </a:prstGeom>
          <a:ln>
            <a:noFill/>
          </a:ln>
          <a:effectLst>
            <a:outerShdw blurRad="292100" dist="139700" dir="2700000" algn="tl" rotWithShape="0">
              <a:srgbClr val="333333">
                <a:alpha val="65000"/>
              </a:srgbClr>
            </a:outerShdw>
          </a:effectLst>
        </p:spPr>
      </p:pic>
      <p:pic>
        <p:nvPicPr>
          <p:cNvPr id="15" name="Image 14">
            <a:extLst>
              <a:ext uri="{FF2B5EF4-FFF2-40B4-BE49-F238E27FC236}">
                <a16:creationId xmlns:a16="http://schemas.microsoft.com/office/drawing/2014/main" id="{7E3B108A-6FCF-4028-8E83-4E64CF4A70C6}"/>
              </a:ext>
            </a:extLst>
          </p:cNvPr>
          <p:cNvPicPr/>
          <p:nvPr/>
        </p:nvPicPr>
        <p:blipFill rotWithShape="1">
          <a:blip r:embed="rId9">
            <a:extLst>
              <a:ext uri="{28A0092B-C50C-407E-A947-70E740481C1C}">
                <a14:useLocalDpi xmlns:a14="http://schemas.microsoft.com/office/drawing/2010/main" val="0"/>
              </a:ext>
            </a:extLst>
          </a:blip>
          <a:srcRect l="6314" t="2890" r="2016" b="3469"/>
          <a:stretch/>
        </p:blipFill>
        <p:spPr bwMode="auto">
          <a:xfrm>
            <a:off x="4514323" y="3997431"/>
            <a:ext cx="4492370" cy="254548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5ADC5871-E332-4C64-8CA3-CB3AE7E428B5}"/>
              </a:ext>
            </a:extLst>
          </p:cNvPr>
          <p:cNvSpPr/>
          <p:nvPr/>
        </p:nvSpPr>
        <p:spPr>
          <a:xfrm>
            <a:off x="7713785" y="5087815"/>
            <a:ext cx="117230" cy="1031631"/>
          </a:xfrm>
          <a:prstGeom prst="rect">
            <a:avLst/>
          </a:prstGeom>
          <a:solidFill>
            <a:srgbClr val="A056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86564479-FDC5-4F72-BF21-D7ADC62C23B2}"/>
              </a:ext>
            </a:extLst>
          </p:cNvPr>
          <p:cNvSpPr txBox="1"/>
          <p:nvPr/>
        </p:nvSpPr>
        <p:spPr>
          <a:xfrm>
            <a:off x="3482784" y="178474"/>
            <a:ext cx="2613216" cy="461665"/>
          </a:xfrm>
          <a:prstGeom prst="rect">
            <a:avLst/>
          </a:prstGeom>
          <a:noFill/>
        </p:spPr>
        <p:txBody>
          <a:bodyPr wrap="none" rtlCol="0">
            <a:spAutoFit/>
          </a:bodyPr>
          <a:lstStyle/>
          <a:p>
            <a:r>
              <a:rPr lang="fr-FR" sz="2400" b="1" dirty="0">
                <a:solidFill>
                  <a:srgbClr val="A8595C"/>
                </a:solidFill>
                <a:effectLst>
                  <a:outerShdw blurRad="38100" dist="38100" dir="2700000" algn="tl">
                    <a:srgbClr val="000000">
                      <a:alpha val="43137"/>
                    </a:srgbClr>
                  </a:outerShdw>
                </a:effectLst>
              </a:rPr>
              <a:t>1</a:t>
            </a:r>
            <a:r>
              <a:rPr lang="fr-FR" sz="2400" b="1" baseline="30000" dirty="0">
                <a:solidFill>
                  <a:srgbClr val="A8595C"/>
                </a:solidFill>
                <a:effectLst>
                  <a:outerShdw blurRad="38100" dist="38100" dir="2700000" algn="tl">
                    <a:srgbClr val="000000">
                      <a:alpha val="43137"/>
                    </a:srgbClr>
                  </a:outerShdw>
                </a:effectLst>
              </a:rPr>
              <a:t>st</a:t>
            </a:r>
            <a:r>
              <a:rPr lang="fr-FR" sz="2400" b="1" dirty="0">
                <a:solidFill>
                  <a:srgbClr val="A8595C"/>
                </a:solidFill>
                <a:effectLst>
                  <a:outerShdw blurRad="38100" dist="38100" dir="2700000" algn="tl">
                    <a:srgbClr val="000000">
                      <a:alpha val="43137"/>
                    </a:srgbClr>
                  </a:outerShdw>
                </a:effectLst>
              </a:rPr>
              <a:t> of Sept. 2009</a:t>
            </a:r>
          </a:p>
        </p:txBody>
      </p:sp>
      <p:sp>
        <p:nvSpPr>
          <p:cNvPr id="6" name="Rectangle 5">
            <a:extLst>
              <a:ext uri="{FF2B5EF4-FFF2-40B4-BE49-F238E27FC236}">
                <a16:creationId xmlns:a16="http://schemas.microsoft.com/office/drawing/2014/main" id="{0698C908-2344-49C1-A3D8-3B66BC989B37}"/>
              </a:ext>
            </a:extLst>
          </p:cNvPr>
          <p:cNvSpPr/>
          <p:nvPr/>
        </p:nvSpPr>
        <p:spPr>
          <a:xfrm>
            <a:off x="8030308" y="4255477"/>
            <a:ext cx="644769" cy="2543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0434A896-8049-4677-A74D-D37664B00B1A}"/>
              </a:ext>
            </a:extLst>
          </p:cNvPr>
          <p:cNvSpPr txBox="1"/>
          <p:nvPr/>
        </p:nvSpPr>
        <p:spPr>
          <a:xfrm>
            <a:off x="4996356" y="4355331"/>
            <a:ext cx="2044149" cy="369332"/>
          </a:xfrm>
          <a:prstGeom prst="rect">
            <a:avLst/>
          </a:prstGeom>
          <a:noFill/>
        </p:spPr>
        <p:txBody>
          <a:bodyPr wrap="none" rtlCol="0">
            <a:spAutoFit/>
          </a:bodyPr>
          <a:lstStyle/>
          <a:p>
            <a:r>
              <a:rPr lang="fr-FR" dirty="0">
                <a:solidFill>
                  <a:schemeClr val="accent4">
                    <a:lumMod val="10000"/>
                  </a:schemeClr>
                </a:solidFill>
              </a:rPr>
              <a:t>Nb of flood </a:t>
            </a:r>
            <a:r>
              <a:rPr lang="fr-FR" dirty="0" err="1">
                <a:solidFill>
                  <a:schemeClr val="accent4">
                    <a:lumMod val="10000"/>
                  </a:schemeClr>
                </a:solidFill>
              </a:rPr>
              <a:t>events</a:t>
            </a:r>
            <a:endParaRPr lang="fr-FR" dirty="0">
              <a:solidFill>
                <a:schemeClr val="accent4">
                  <a:lumMod val="10000"/>
                </a:schemeClr>
              </a:solidFill>
            </a:endParaRPr>
          </a:p>
        </p:txBody>
      </p:sp>
      <p:sp>
        <p:nvSpPr>
          <p:cNvPr id="8" name="ZoneTexte 7">
            <a:extLst>
              <a:ext uri="{FF2B5EF4-FFF2-40B4-BE49-F238E27FC236}">
                <a16:creationId xmlns:a16="http://schemas.microsoft.com/office/drawing/2014/main" id="{8B8E12AE-D3AF-47F2-AE73-690A28EF6B58}"/>
              </a:ext>
            </a:extLst>
          </p:cNvPr>
          <p:cNvSpPr txBox="1"/>
          <p:nvPr/>
        </p:nvSpPr>
        <p:spPr>
          <a:xfrm>
            <a:off x="5144745" y="6525637"/>
            <a:ext cx="3231526" cy="307777"/>
          </a:xfrm>
          <a:prstGeom prst="rect">
            <a:avLst/>
          </a:prstGeom>
          <a:noFill/>
        </p:spPr>
        <p:txBody>
          <a:bodyPr wrap="none" rtlCol="0">
            <a:spAutoFit/>
          </a:bodyPr>
          <a:lstStyle/>
          <a:p>
            <a:r>
              <a:rPr lang="fr-FR" sz="1400" i="1" dirty="0" err="1">
                <a:effectLst>
                  <a:outerShdw blurRad="38100" dist="38100" dir="2700000" algn="tl">
                    <a:srgbClr val="000000">
                      <a:alpha val="43137"/>
                    </a:srgbClr>
                  </a:outerShdw>
                </a:effectLst>
              </a:rPr>
              <a:t>Tazen</a:t>
            </a:r>
            <a:r>
              <a:rPr lang="fr-FR" sz="1400" i="1" dirty="0">
                <a:effectLst>
                  <a:outerShdw blurRad="38100" dist="38100" dir="2700000" algn="tl">
                    <a:srgbClr val="000000">
                      <a:alpha val="43137"/>
                    </a:srgbClr>
                  </a:outerShdw>
                </a:effectLst>
              </a:rPr>
              <a:t> et al. 2008, J. Flood Risk </a:t>
            </a:r>
            <a:r>
              <a:rPr lang="fr-FR" sz="1400" i="1" dirty="0" err="1">
                <a:effectLst>
                  <a:outerShdw blurRad="38100" dist="38100" dir="2700000" algn="tl">
                    <a:srgbClr val="000000">
                      <a:alpha val="43137"/>
                    </a:srgbClr>
                  </a:outerShdw>
                </a:effectLst>
              </a:rPr>
              <a:t>Mgmt</a:t>
            </a:r>
            <a:r>
              <a:rPr lang="fr-FR" sz="1400" i="1" dirty="0">
                <a:effectLst>
                  <a:outerShdw blurRad="38100" dist="38100" dir="2700000" algn="tl">
                    <a:srgbClr val="000000">
                      <a:alpha val="43137"/>
                    </a:srgbClr>
                  </a:outerShdw>
                </a:effectLst>
              </a:rPr>
              <a:t>.</a:t>
            </a:r>
          </a:p>
        </p:txBody>
      </p:sp>
      <p:pic>
        <p:nvPicPr>
          <p:cNvPr id="30" name="Image 29">
            <a:extLst>
              <a:ext uri="{FF2B5EF4-FFF2-40B4-BE49-F238E27FC236}">
                <a16:creationId xmlns:a16="http://schemas.microsoft.com/office/drawing/2014/main" id="{79C5E86C-9D3B-4484-86F8-93AB2918E5DF}"/>
              </a:ext>
            </a:extLst>
          </p:cNvPr>
          <p:cNvPicPr>
            <a:picLocks noChangeAspect="1"/>
          </p:cNvPicPr>
          <p:nvPr/>
        </p:nvPicPr>
        <p:blipFill>
          <a:blip r:embed="rId10"/>
          <a:stretch>
            <a:fillRect/>
          </a:stretch>
        </p:blipFill>
        <p:spPr>
          <a:xfrm>
            <a:off x="9468553" y="1397790"/>
            <a:ext cx="351238" cy="329456"/>
          </a:xfrm>
          <a:prstGeom prst="rect">
            <a:avLst/>
          </a:prstGeom>
        </p:spPr>
      </p:pic>
      <p:pic>
        <p:nvPicPr>
          <p:cNvPr id="41" name="Image 40">
            <a:extLst>
              <a:ext uri="{FF2B5EF4-FFF2-40B4-BE49-F238E27FC236}">
                <a16:creationId xmlns:a16="http://schemas.microsoft.com/office/drawing/2014/main" id="{2D4262CA-F4CF-4DC2-BEF5-160F2467F808}"/>
              </a:ext>
            </a:extLst>
          </p:cNvPr>
          <p:cNvPicPr>
            <a:picLocks noChangeAspect="1"/>
          </p:cNvPicPr>
          <p:nvPr/>
        </p:nvPicPr>
        <p:blipFill>
          <a:blip r:embed="rId11"/>
          <a:stretch>
            <a:fillRect/>
          </a:stretch>
        </p:blipFill>
        <p:spPr>
          <a:xfrm>
            <a:off x="9020417" y="1327033"/>
            <a:ext cx="357297" cy="416960"/>
          </a:xfrm>
          <a:prstGeom prst="rect">
            <a:avLst/>
          </a:prstGeom>
        </p:spPr>
      </p:pic>
      <p:pic>
        <p:nvPicPr>
          <p:cNvPr id="48" name="Image 47">
            <a:extLst>
              <a:ext uri="{FF2B5EF4-FFF2-40B4-BE49-F238E27FC236}">
                <a16:creationId xmlns:a16="http://schemas.microsoft.com/office/drawing/2014/main" id="{6189B227-502D-4841-9EE8-D5C9AEC86A0B}"/>
              </a:ext>
            </a:extLst>
          </p:cNvPr>
          <p:cNvPicPr>
            <a:picLocks noChangeAspect="1"/>
          </p:cNvPicPr>
          <p:nvPr/>
        </p:nvPicPr>
        <p:blipFill>
          <a:blip r:embed="rId12"/>
          <a:stretch>
            <a:fillRect/>
          </a:stretch>
        </p:blipFill>
        <p:spPr>
          <a:xfrm>
            <a:off x="8992989" y="891496"/>
            <a:ext cx="365418" cy="365418"/>
          </a:xfrm>
          <a:prstGeom prst="rect">
            <a:avLst/>
          </a:prstGeom>
        </p:spPr>
      </p:pic>
      <p:pic>
        <p:nvPicPr>
          <p:cNvPr id="49" name="Image 48">
            <a:extLst>
              <a:ext uri="{FF2B5EF4-FFF2-40B4-BE49-F238E27FC236}">
                <a16:creationId xmlns:a16="http://schemas.microsoft.com/office/drawing/2014/main" id="{B843E86C-3F02-4AEF-B2DB-45871863D1EF}"/>
              </a:ext>
            </a:extLst>
          </p:cNvPr>
          <p:cNvPicPr>
            <a:picLocks noChangeAspect="1"/>
          </p:cNvPicPr>
          <p:nvPr/>
        </p:nvPicPr>
        <p:blipFill>
          <a:blip r:embed="rId13"/>
          <a:stretch>
            <a:fillRect/>
          </a:stretch>
        </p:blipFill>
        <p:spPr>
          <a:xfrm>
            <a:off x="9526043" y="857475"/>
            <a:ext cx="358603" cy="358603"/>
          </a:xfrm>
          <a:prstGeom prst="rect">
            <a:avLst/>
          </a:prstGeom>
        </p:spPr>
      </p:pic>
      <p:sp>
        <p:nvSpPr>
          <p:cNvPr id="4" name="ZoneTexte 3">
            <a:extLst>
              <a:ext uri="{FF2B5EF4-FFF2-40B4-BE49-F238E27FC236}">
                <a16:creationId xmlns:a16="http://schemas.microsoft.com/office/drawing/2014/main" id="{A747C41F-1CF5-48C0-B783-F5956FCF47CF}"/>
              </a:ext>
            </a:extLst>
          </p:cNvPr>
          <p:cNvSpPr txBox="1"/>
          <p:nvPr/>
        </p:nvSpPr>
        <p:spPr>
          <a:xfrm>
            <a:off x="9175698" y="325381"/>
            <a:ext cx="2403222" cy="369332"/>
          </a:xfrm>
          <a:prstGeom prst="rect">
            <a:avLst/>
          </a:prstGeom>
          <a:noFill/>
        </p:spPr>
        <p:txBody>
          <a:bodyPr wrap="none" rtlCol="0">
            <a:spAutoFit/>
          </a:bodyPr>
          <a:lstStyle/>
          <a:p>
            <a:r>
              <a:rPr lang="fr-FR" i="1" dirty="0"/>
              <a:t>International Program</a:t>
            </a:r>
          </a:p>
        </p:txBody>
      </p:sp>
      <p:pic>
        <p:nvPicPr>
          <p:cNvPr id="22" name="Image 21">
            <a:extLst>
              <a:ext uri="{FF2B5EF4-FFF2-40B4-BE49-F238E27FC236}">
                <a16:creationId xmlns:a16="http://schemas.microsoft.com/office/drawing/2014/main" id="{4AE5385F-2A63-4014-B324-E3F707FF6531}"/>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365" y="2501514"/>
            <a:ext cx="824133" cy="815271"/>
          </a:xfrm>
          <a:prstGeom prst="rect">
            <a:avLst/>
          </a:prstGeom>
        </p:spPr>
      </p:pic>
      <p:sp>
        <p:nvSpPr>
          <p:cNvPr id="23" name="ZoneTexte 22">
            <a:extLst>
              <a:ext uri="{FF2B5EF4-FFF2-40B4-BE49-F238E27FC236}">
                <a16:creationId xmlns:a16="http://schemas.microsoft.com/office/drawing/2014/main" id="{597F1E1F-72DC-4E2B-A6A1-E8F0B0115E88}"/>
              </a:ext>
            </a:extLst>
          </p:cNvPr>
          <p:cNvSpPr txBox="1"/>
          <p:nvPr/>
        </p:nvSpPr>
        <p:spPr>
          <a:xfrm>
            <a:off x="9384232" y="3187281"/>
            <a:ext cx="1426993" cy="584775"/>
          </a:xfrm>
          <a:prstGeom prst="rect">
            <a:avLst/>
          </a:prstGeom>
          <a:noFill/>
        </p:spPr>
        <p:txBody>
          <a:bodyPr wrap="none" rtlCol="0">
            <a:spAutoFit/>
          </a:bodyPr>
          <a:lstStyle>
            <a:defPPr>
              <a:defRPr lang="fr-FR"/>
            </a:defPPr>
            <a:lvl1pPr algn="ctr">
              <a:defRPr sz="1600"/>
            </a:lvl1pPr>
          </a:lstStyle>
          <a:p>
            <a:r>
              <a:rPr lang="fr-FR" dirty="0" err="1"/>
              <a:t>Ougadougou</a:t>
            </a:r>
            <a:r>
              <a:rPr lang="fr-FR" dirty="0"/>
              <a:t> </a:t>
            </a:r>
          </a:p>
          <a:p>
            <a:r>
              <a:rPr lang="fr-FR" dirty="0" err="1"/>
              <a:t>Municipality</a:t>
            </a:r>
            <a:endParaRPr lang="fr-FR" dirty="0"/>
          </a:p>
        </p:txBody>
      </p:sp>
      <p:pic>
        <p:nvPicPr>
          <p:cNvPr id="24" name="Picture 2" descr=" Ministère de l'Urbanisme et de l'Habitat logo">
            <a:extLst>
              <a:ext uri="{FF2B5EF4-FFF2-40B4-BE49-F238E27FC236}">
                <a16:creationId xmlns:a16="http://schemas.microsoft.com/office/drawing/2014/main" id="{991186A2-6A3D-4F3C-BD75-3C40661D5D5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016513" y="2533442"/>
            <a:ext cx="562407" cy="681918"/>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a:extLst>
              <a:ext uri="{FF2B5EF4-FFF2-40B4-BE49-F238E27FC236}">
                <a16:creationId xmlns:a16="http://schemas.microsoft.com/office/drawing/2014/main" id="{FDB4FB82-A2C3-4918-AE90-AE3849728F5A}"/>
              </a:ext>
            </a:extLst>
          </p:cNvPr>
          <p:cNvSpPr txBox="1"/>
          <p:nvPr/>
        </p:nvSpPr>
        <p:spPr>
          <a:xfrm>
            <a:off x="10728756" y="3187281"/>
            <a:ext cx="1178528" cy="584775"/>
          </a:xfrm>
          <a:prstGeom prst="rect">
            <a:avLst/>
          </a:prstGeom>
          <a:noFill/>
        </p:spPr>
        <p:txBody>
          <a:bodyPr wrap="none" rtlCol="0">
            <a:spAutoFit/>
          </a:bodyPr>
          <a:lstStyle>
            <a:defPPr>
              <a:defRPr lang="fr-FR"/>
            </a:defPPr>
            <a:lvl1pPr algn="ctr">
              <a:defRPr sz="1600"/>
            </a:lvl1pPr>
          </a:lstStyle>
          <a:p>
            <a:r>
              <a:rPr lang="fr-FR" dirty="0"/>
              <a:t>Ministry of </a:t>
            </a:r>
          </a:p>
          <a:p>
            <a:r>
              <a:rPr lang="fr-FR" dirty="0" err="1"/>
              <a:t>Urbanism</a:t>
            </a:r>
            <a:endParaRPr lang="fr-FR" dirty="0"/>
          </a:p>
        </p:txBody>
      </p:sp>
      <p:sp>
        <p:nvSpPr>
          <p:cNvPr id="11" name="ZoneTexte 10">
            <a:extLst>
              <a:ext uri="{FF2B5EF4-FFF2-40B4-BE49-F238E27FC236}">
                <a16:creationId xmlns:a16="http://schemas.microsoft.com/office/drawing/2014/main" id="{CE0D2936-7F48-443B-83BF-692029051003}"/>
              </a:ext>
            </a:extLst>
          </p:cNvPr>
          <p:cNvSpPr txBox="1"/>
          <p:nvPr/>
        </p:nvSpPr>
        <p:spPr>
          <a:xfrm>
            <a:off x="9755238" y="3853490"/>
            <a:ext cx="1947035" cy="923330"/>
          </a:xfrm>
          <a:prstGeom prst="rect">
            <a:avLst/>
          </a:prstGeom>
          <a:noFill/>
        </p:spPr>
        <p:txBody>
          <a:bodyPr wrap="square" rtlCol="0">
            <a:spAutoFit/>
          </a:bodyPr>
          <a:lstStyle/>
          <a:p>
            <a:pPr algn="ctr"/>
            <a:r>
              <a:rPr lang="fr-FR" dirty="0"/>
              <a:t>How to </a:t>
            </a:r>
            <a:r>
              <a:rPr lang="fr-FR" dirty="0" err="1"/>
              <a:t>include</a:t>
            </a:r>
            <a:r>
              <a:rPr lang="fr-FR" dirty="0"/>
              <a:t> flood </a:t>
            </a:r>
            <a:r>
              <a:rPr lang="fr-FR" dirty="0" err="1"/>
              <a:t>risk</a:t>
            </a:r>
            <a:r>
              <a:rPr lang="fr-FR" dirty="0"/>
              <a:t> </a:t>
            </a:r>
            <a:r>
              <a:rPr lang="fr-FR" dirty="0" err="1"/>
              <a:t>into</a:t>
            </a:r>
            <a:r>
              <a:rPr lang="fr-FR" dirty="0"/>
              <a:t> </a:t>
            </a:r>
            <a:r>
              <a:rPr lang="fr-FR" dirty="0" err="1"/>
              <a:t>urban</a:t>
            </a:r>
            <a:r>
              <a:rPr lang="fr-FR" dirty="0"/>
              <a:t> planning?</a:t>
            </a:r>
          </a:p>
        </p:txBody>
      </p:sp>
    </p:spTree>
    <p:extLst>
      <p:ext uri="{BB962C8B-B14F-4D97-AF65-F5344CB8AC3E}">
        <p14:creationId xmlns:p14="http://schemas.microsoft.com/office/powerpoint/2010/main" val="282504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23" grpId="0"/>
      <p:bldP spid="25"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 46">
            <a:extLst>
              <a:ext uri="{FF2B5EF4-FFF2-40B4-BE49-F238E27FC236}">
                <a16:creationId xmlns:a16="http://schemas.microsoft.com/office/drawing/2014/main" id="{D15A4E23-6EBE-45B9-8C3E-29E5FF8D4177}"/>
              </a:ext>
            </a:extLst>
          </p:cNvPr>
          <p:cNvPicPr>
            <a:picLocks noChangeAspect="1"/>
          </p:cNvPicPr>
          <p:nvPr/>
        </p:nvPicPr>
        <p:blipFill>
          <a:blip r:embed="rId3"/>
          <a:stretch>
            <a:fillRect/>
          </a:stretch>
        </p:blipFill>
        <p:spPr>
          <a:xfrm>
            <a:off x="10398529" y="396836"/>
            <a:ext cx="1383122" cy="1009933"/>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045B8E9-9A8C-490C-A71B-03AD35D88E1A}"/>
              </a:ext>
            </a:extLst>
          </p:cNvPr>
          <p:cNvSpPr/>
          <p:nvPr/>
        </p:nvSpPr>
        <p:spPr>
          <a:xfrm>
            <a:off x="2316310" y="2141128"/>
            <a:ext cx="3635227" cy="60073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err="1">
                <a:solidFill>
                  <a:schemeClr val="tx1"/>
                </a:solidFill>
                <a:effectLst>
                  <a:outerShdw blurRad="38100" dist="38100" dir="2700000" algn="tl">
                    <a:srgbClr val="000000">
                      <a:alpha val="43137"/>
                    </a:srgbClr>
                  </a:outerShdw>
                </a:effectLst>
              </a:rPr>
              <a:t>Introduce</a:t>
            </a:r>
            <a:r>
              <a:rPr lang="fr-FR" b="1" dirty="0">
                <a:solidFill>
                  <a:schemeClr val="tx1"/>
                </a:solidFill>
                <a:effectLst>
                  <a:outerShdw blurRad="38100" dist="38100" dir="2700000" algn="tl">
                    <a:srgbClr val="000000">
                      <a:alpha val="43137"/>
                    </a:srgbClr>
                  </a:outerShdw>
                </a:effectLst>
              </a:rPr>
              <a:t> the </a:t>
            </a:r>
            <a:r>
              <a:rPr lang="fr-FR" b="1" dirty="0" err="1">
                <a:solidFill>
                  <a:schemeClr val="tx1"/>
                </a:solidFill>
                <a:effectLst>
                  <a:outerShdw blurRad="38100" dist="38100" dir="2700000" algn="tl">
                    <a:srgbClr val="000000">
                      <a:alpha val="43137"/>
                    </a:srgbClr>
                  </a:outerShdw>
                </a:effectLst>
              </a:rPr>
              <a:t>project</a:t>
            </a:r>
            <a:endParaRPr lang="fr-FR" b="1" dirty="0">
              <a:solidFill>
                <a:schemeClr val="tx1"/>
              </a:solidFill>
              <a:effectLst>
                <a:outerShdw blurRad="38100" dist="38100" dir="2700000" algn="tl">
                  <a:srgbClr val="000000">
                    <a:alpha val="43137"/>
                  </a:srgbClr>
                </a:outerShdw>
              </a:effectLst>
            </a:endParaRPr>
          </a:p>
        </p:txBody>
      </p:sp>
      <p:sp>
        <p:nvSpPr>
          <p:cNvPr id="63" name="Rectangle 62">
            <a:extLst>
              <a:ext uri="{FF2B5EF4-FFF2-40B4-BE49-F238E27FC236}">
                <a16:creationId xmlns:a16="http://schemas.microsoft.com/office/drawing/2014/main" id="{9A5F302A-BD05-4D16-952B-4EFA5CBC576D}"/>
              </a:ext>
            </a:extLst>
          </p:cNvPr>
          <p:cNvSpPr/>
          <p:nvPr/>
        </p:nvSpPr>
        <p:spPr>
          <a:xfrm>
            <a:off x="2330092" y="2788756"/>
            <a:ext cx="3614748" cy="60073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b="1" dirty="0">
                <a:solidFill>
                  <a:schemeClr val="tx1"/>
                </a:solidFill>
                <a:effectLst>
                  <a:outerShdw blurRad="38100" dist="38100" dir="2700000" algn="tl">
                    <a:srgbClr val="000000">
                      <a:alpha val="43137"/>
                    </a:srgbClr>
                  </a:outerShdw>
                </a:effectLst>
              </a:rPr>
              <a:t>AMMA Project </a:t>
            </a:r>
            <a:r>
              <a:rPr lang="fr-FR" sz="1400" b="1" dirty="0" err="1">
                <a:solidFill>
                  <a:schemeClr val="tx1"/>
                </a:solidFill>
                <a:effectLst>
                  <a:outerShdw blurRad="38100" dist="38100" dir="2700000" algn="tl">
                    <a:srgbClr val="000000">
                      <a:alpha val="43137"/>
                    </a:srgbClr>
                  </a:outerShdw>
                </a:effectLst>
              </a:rPr>
              <a:t>aims</a:t>
            </a:r>
            <a:r>
              <a:rPr lang="fr-FR" sz="1400" b="1" dirty="0">
                <a:solidFill>
                  <a:schemeClr val="tx1"/>
                </a:solidFill>
                <a:effectLst>
                  <a:outerShdw blurRad="38100" dist="38100" dir="2700000" algn="tl">
                    <a:srgbClr val="000000">
                      <a:alpha val="43137"/>
                    </a:srgbClr>
                  </a:outerShdw>
                </a:effectLst>
              </a:rPr>
              <a:t> &amp; teams</a:t>
            </a:r>
          </a:p>
        </p:txBody>
      </p:sp>
      <p:sp>
        <p:nvSpPr>
          <p:cNvPr id="64" name="Rectangle 63">
            <a:extLst>
              <a:ext uri="{FF2B5EF4-FFF2-40B4-BE49-F238E27FC236}">
                <a16:creationId xmlns:a16="http://schemas.microsoft.com/office/drawing/2014/main" id="{FD9146E5-9C42-4330-9AE5-971B5082DEE8}"/>
              </a:ext>
            </a:extLst>
          </p:cNvPr>
          <p:cNvSpPr/>
          <p:nvPr/>
        </p:nvSpPr>
        <p:spPr>
          <a:xfrm>
            <a:off x="2330090" y="4134232"/>
            <a:ext cx="3614748" cy="60073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b="1" dirty="0">
                <a:solidFill>
                  <a:schemeClr val="tx1"/>
                </a:solidFill>
                <a:effectLst>
                  <a:outerShdw blurRad="38100" dist="38100" dir="2700000" algn="tl">
                    <a:srgbClr val="000000">
                      <a:alpha val="43137"/>
                    </a:srgbClr>
                  </a:outerShdw>
                </a:effectLst>
              </a:rPr>
              <a:t>Local challenges and </a:t>
            </a:r>
            <a:r>
              <a:rPr lang="fr-FR" sz="1400" b="1" dirty="0" err="1">
                <a:solidFill>
                  <a:schemeClr val="tx1"/>
                </a:solidFill>
                <a:effectLst>
                  <a:outerShdw blurRad="38100" dist="38100" dir="2700000" algn="tl">
                    <a:srgbClr val="000000">
                      <a:alpha val="43137"/>
                    </a:srgbClr>
                  </a:outerShdw>
                </a:effectLst>
              </a:rPr>
              <a:t>needs</a:t>
            </a:r>
            <a:endParaRPr lang="fr-FR" sz="1400" b="1" dirty="0">
              <a:solidFill>
                <a:schemeClr val="tx1"/>
              </a:solidFill>
              <a:effectLst>
                <a:outerShdw blurRad="38100" dist="38100" dir="2700000" algn="tl">
                  <a:srgbClr val="000000">
                    <a:alpha val="43137"/>
                  </a:srgbClr>
                </a:outerShdw>
              </a:effectLst>
            </a:endParaRPr>
          </a:p>
        </p:txBody>
      </p:sp>
      <p:sp>
        <p:nvSpPr>
          <p:cNvPr id="65" name="Rectangle 64">
            <a:extLst>
              <a:ext uri="{FF2B5EF4-FFF2-40B4-BE49-F238E27FC236}">
                <a16:creationId xmlns:a16="http://schemas.microsoft.com/office/drawing/2014/main" id="{342DCBBD-0B22-49E9-AAF5-123E0C082C91}"/>
              </a:ext>
            </a:extLst>
          </p:cNvPr>
          <p:cNvSpPr/>
          <p:nvPr/>
        </p:nvSpPr>
        <p:spPr>
          <a:xfrm>
            <a:off x="2330090" y="4808670"/>
            <a:ext cx="3614748" cy="60073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b="1" dirty="0">
                <a:solidFill>
                  <a:schemeClr val="tx1"/>
                </a:solidFill>
                <a:effectLst>
                  <a:outerShdw blurRad="38100" dist="38100" dir="2700000" algn="tl">
                    <a:srgbClr val="000000">
                      <a:alpha val="43137"/>
                    </a:srgbClr>
                  </a:outerShdw>
                </a:effectLst>
              </a:rPr>
              <a:t>Relevant </a:t>
            </a:r>
            <a:r>
              <a:rPr lang="fr-FR" sz="1400" b="1" dirty="0" err="1">
                <a:solidFill>
                  <a:schemeClr val="tx1"/>
                </a:solidFill>
                <a:effectLst>
                  <a:outerShdw blurRad="38100" dist="38100" dir="2700000" algn="tl">
                    <a:srgbClr val="000000">
                      <a:alpha val="43137"/>
                    </a:srgbClr>
                  </a:outerShdw>
                </a:effectLst>
              </a:rPr>
              <a:t>agencies</a:t>
            </a:r>
            <a:r>
              <a:rPr lang="fr-FR" sz="1400" b="1" dirty="0">
                <a:solidFill>
                  <a:schemeClr val="tx1"/>
                </a:solidFill>
                <a:effectLst>
                  <a:outerShdw blurRad="38100" dist="38100" dir="2700000" algn="tl">
                    <a:srgbClr val="000000">
                      <a:alpha val="43137"/>
                    </a:srgbClr>
                  </a:outerShdw>
                </a:effectLst>
              </a:rPr>
              <a:t> and </a:t>
            </a:r>
            <a:r>
              <a:rPr lang="fr-FR" sz="1400" b="1" dirty="0" err="1">
                <a:solidFill>
                  <a:schemeClr val="tx1"/>
                </a:solidFill>
                <a:effectLst>
                  <a:outerShdw blurRad="38100" dist="38100" dir="2700000" algn="tl">
                    <a:srgbClr val="000000">
                      <a:alpha val="43137"/>
                    </a:srgbClr>
                  </a:outerShdw>
                </a:effectLst>
              </a:rPr>
              <a:t>decision</a:t>
            </a:r>
            <a:r>
              <a:rPr lang="fr-FR" sz="1400" b="1" dirty="0">
                <a:solidFill>
                  <a:schemeClr val="tx1"/>
                </a:solidFill>
                <a:effectLst>
                  <a:outerShdw blurRad="38100" dist="38100" dir="2700000" algn="tl">
                    <a:srgbClr val="000000">
                      <a:alpha val="43137"/>
                    </a:srgbClr>
                  </a:outerShdw>
                </a:effectLst>
              </a:rPr>
              <a:t> </a:t>
            </a:r>
            <a:r>
              <a:rPr lang="fr-FR" sz="1400" b="1" dirty="0" err="1">
                <a:solidFill>
                  <a:schemeClr val="tx1"/>
                </a:solidFill>
                <a:effectLst>
                  <a:outerShdw blurRad="38100" dist="38100" dir="2700000" algn="tl">
                    <a:srgbClr val="000000">
                      <a:alpha val="43137"/>
                    </a:srgbClr>
                  </a:outerShdw>
                </a:effectLst>
              </a:rPr>
              <a:t>makers</a:t>
            </a:r>
            <a:endParaRPr lang="fr-FR" sz="1400" b="1" dirty="0">
              <a:solidFill>
                <a:schemeClr val="tx1"/>
              </a:solidFill>
              <a:effectLst>
                <a:outerShdw blurRad="38100" dist="38100" dir="2700000" algn="tl">
                  <a:srgbClr val="000000">
                    <a:alpha val="43137"/>
                  </a:srgbClr>
                </a:outerShdw>
              </a:effectLst>
            </a:endParaRPr>
          </a:p>
        </p:txBody>
      </p:sp>
      <p:sp>
        <p:nvSpPr>
          <p:cNvPr id="66" name="ZoneTexte 65">
            <a:extLst>
              <a:ext uri="{FF2B5EF4-FFF2-40B4-BE49-F238E27FC236}">
                <a16:creationId xmlns:a16="http://schemas.microsoft.com/office/drawing/2014/main" id="{AE9B3E4F-B619-4B52-BC81-EF7E69887F6B}"/>
              </a:ext>
            </a:extLst>
          </p:cNvPr>
          <p:cNvSpPr txBox="1"/>
          <p:nvPr/>
        </p:nvSpPr>
        <p:spPr>
          <a:xfrm>
            <a:off x="9943350" y="182156"/>
            <a:ext cx="2168539" cy="2055095"/>
          </a:xfrm>
          <a:prstGeom prst="rect">
            <a:avLst/>
          </a:prstGeom>
          <a:noFill/>
        </p:spPr>
        <p:txBody>
          <a:bodyPr wrap="none" rtlCol="0">
            <a:prstTxWarp prst="textArchUp">
              <a:avLst>
                <a:gd name="adj" fmla="val 10270070"/>
              </a:avLst>
            </a:prstTxWarp>
            <a:spAutoFit/>
          </a:bodyPr>
          <a:lstStyle/>
          <a:p>
            <a:pPr algn="ctr"/>
            <a:r>
              <a:rPr lang="fr-FR" sz="1600" b="1" dirty="0">
                <a:effectLst>
                  <a:outerShdw blurRad="38100" dist="38100" dir="2700000" algn="tl">
                    <a:srgbClr val="000000">
                      <a:alpha val="43137"/>
                    </a:srgbClr>
                  </a:outerShdw>
                </a:effectLst>
              </a:rPr>
              <a:t>Co-production</a:t>
            </a:r>
          </a:p>
        </p:txBody>
      </p:sp>
      <p:sp>
        <p:nvSpPr>
          <p:cNvPr id="68" name="Flèche courbée vers le haut 117">
            <a:extLst>
              <a:ext uri="{FF2B5EF4-FFF2-40B4-BE49-F238E27FC236}">
                <a16:creationId xmlns:a16="http://schemas.microsoft.com/office/drawing/2014/main" id="{75E23FDA-0E28-4988-8E47-4F5A65B84CFE}"/>
              </a:ext>
            </a:extLst>
          </p:cNvPr>
          <p:cNvSpPr/>
          <p:nvPr/>
        </p:nvSpPr>
        <p:spPr>
          <a:xfrm rot="10800000" flipH="1">
            <a:off x="10133128" y="396838"/>
            <a:ext cx="1849691" cy="824292"/>
          </a:xfrm>
          <a:prstGeom prst="curvedUpArrow">
            <a:avLst>
              <a:gd name="adj1" fmla="val 11071"/>
              <a:gd name="adj2" fmla="val 20155"/>
              <a:gd name="adj3" fmla="val 25076"/>
            </a:avLst>
          </a:prstGeom>
          <a:gradFill flip="none" rotWithShape="1">
            <a:gsLst>
              <a:gs pos="0">
                <a:srgbClr val="9D0300"/>
              </a:gs>
              <a:gs pos="50000">
                <a:schemeClr val="accent1">
                  <a:shade val="67500"/>
                  <a:satMod val="115000"/>
                </a:schemeClr>
              </a:gs>
              <a:gs pos="100000">
                <a:srgbClr val="9D0300">
                  <a:alpha val="52000"/>
                </a:srgbClr>
              </a:gs>
            </a:gsLst>
            <a:lin ang="0" scaled="1"/>
            <a:tileRect/>
          </a:gra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69" name="Flèche courbée vers le haut 117">
            <a:extLst>
              <a:ext uri="{FF2B5EF4-FFF2-40B4-BE49-F238E27FC236}">
                <a16:creationId xmlns:a16="http://schemas.microsoft.com/office/drawing/2014/main" id="{9777B2BF-4CDF-4BC3-B272-0DD8C006A43B}"/>
              </a:ext>
            </a:extLst>
          </p:cNvPr>
          <p:cNvSpPr/>
          <p:nvPr/>
        </p:nvSpPr>
        <p:spPr>
          <a:xfrm rot="10800000" flipV="1">
            <a:off x="10085119" y="1260022"/>
            <a:ext cx="1874933" cy="818090"/>
          </a:xfrm>
          <a:prstGeom prst="curvedUpArrow">
            <a:avLst>
              <a:gd name="adj1" fmla="val 11071"/>
              <a:gd name="adj2" fmla="val 20155"/>
              <a:gd name="adj3" fmla="val 25076"/>
            </a:avLst>
          </a:prstGeom>
          <a:gradFill flip="none" rotWithShape="1">
            <a:gsLst>
              <a:gs pos="0">
                <a:srgbClr val="C00000"/>
              </a:gs>
              <a:gs pos="50000">
                <a:schemeClr val="accent1">
                  <a:shade val="67500"/>
                  <a:satMod val="115000"/>
                </a:schemeClr>
              </a:gs>
              <a:gs pos="100000">
                <a:srgbClr val="9D0300">
                  <a:alpha val="52000"/>
                </a:srgbClr>
              </a:gs>
            </a:gsLst>
            <a:lin ang="0" scaled="1"/>
            <a:tileRect/>
          </a:gra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pic>
        <p:nvPicPr>
          <p:cNvPr id="70" name="Image 69">
            <a:extLst>
              <a:ext uri="{FF2B5EF4-FFF2-40B4-BE49-F238E27FC236}">
                <a16:creationId xmlns:a16="http://schemas.microsoft.com/office/drawing/2014/main" id="{3C2494F7-F4D9-43B4-B96B-346250F0B04C}"/>
              </a:ext>
            </a:extLst>
          </p:cNvPr>
          <p:cNvPicPr>
            <a:picLocks noChangeAspect="1"/>
          </p:cNvPicPr>
          <p:nvPr/>
        </p:nvPicPr>
        <p:blipFill>
          <a:blip r:embed="rId4"/>
          <a:stretch>
            <a:fillRect/>
          </a:stretch>
        </p:blipFill>
        <p:spPr>
          <a:xfrm>
            <a:off x="10621226" y="1221103"/>
            <a:ext cx="857009" cy="857009"/>
          </a:xfrm>
          <a:prstGeom prst="rect">
            <a:avLst/>
          </a:prstGeom>
        </p:spPr>
      </p:pic>
      <p:sp>
        <p:nvSpPr>
          <p:cNvPr id="71" name="Rectangle 70">
            <a:extLst>
              <a:ext uri="{FF2B5EF4-FFF2-40B4-BE49-F238E27FC236}">
                <a16:creationId xmlns:a16="http://schemas.microsoft.com/office/drawing/2014/main" id="{E031A668-A8B6-4777-ADDA-1DDC8A5AC352}"/>
              </a:ext>
            </a:extLst>
          </p:cNvPr>
          <p:cNvSpPr/>
          <p:nvPr/>
        </p:nvSpPr>
        <p:spPr>
          <a:xfrm>
            <a:off x="2316311" y="3453616"/>
            <a:ext cx="3635227" cy="60073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err="1">
                <a:solidFill>
                  <a:schemeClr val="tx1"/>
                </a:solidFill>
                <a:effectLst>
                  <a:outerShdw blurRad="38100" dist="38100" dir="2700000" algn="tl">
                    <a:srgbClr val="000000">
                      <a:alpha val="43137"/>
                    </a:srgbClr>
                  </a:outerShdw>
                </a:effectLst>
              </a:rPr>
              <a:t>Understand</a:t>
            </a:r>
            <a:r>
              <a:rPr lang="fr-FR" b="1" dirty="0">
                <a:solidFill>
                  <a:schemeClr val="tx1"/>
                </a:solidFill>
                <a:effectLst>
                  <a:outerShdw blurRad="38100" dist="38100" dir="2700000" algn="tl">
                    <a:srgbClr val="000000">
                      <a:alpha val="43137"/>
                    </a:srgbClr>
                  </a:outerShdw>
                </a:effectLst>
              </a:rPr>
              <a:t> </a:t>
            </a:r>
            <a:r>
              <a:rPr lang="fr-FR" b="1" dirty="0" err="1">
                <a:solidFill>
                  <a:schemeClr val="tx1"/>
                </a:solidFill>
                <a:effectLst>
                  <a:outerShdw blurRad="38100" dist="38100" dir="2700000" algn="tl">
                    <a:srgbClr val="000000">
                      <a:alpha val="43137"/>
                    </a:srgbClr>
                  </a:outerShdw>
                </a:effectLst>
              </a:rPr>
              <a:t>needs</a:t>
            </a:r>
            <a:endParaRPr lang="fr-FR" b="1" dirty="0">
              <a:solidFill>
                <a:schemeClr val="tx1"/>
              </a:solidFill>
              <a:effectLst>
                <a:outerShdw blurRad="38100" dist="38100" dir="2700000" algn="tl">
                  <a:srgbClr val="000000">
                    <a:alpha val="43137"/>
                  </a:srgbClr>
                </a:outerShdw>
              </a:effectLst>
            </a:endParaRPr>
          </a:p>
          <a:p>
            <a:pPr algn="ctr"/>
            <a:r>
              <a:rPr lang="fr-FR" b="1" dirty="0" err="1">
                <a:solidFill>
                  <a:schemeClr val="tx1"/>
                </a:solidFill>
                <a:effectLst>
                  <a:outerShdw blurRad="38100" dist="38100" dir="2700000" algn="tl">
                    <a:srgbClr val="000000">
                      <a:alpha val="43137"/>
                    </a:srgbClr>
                  </a:outerShdw>
                </a:effectLst>
              </a:rPr>
              <a:t>Identify</a:t>
            </a:r>
            <a:r>
              <a:rPr lang="fr-FR" b="1" dirty="0">
                <a:solidFill>
                  <a:schemeClr val="tx1"/>
                </a:solidFill>
                <a:effectLst>
                  <a:outerShdw blurRad="38100" dist="38100" dir="2700000" algn="tl">
                    <a:srgbClr val="000000">
                      <a:alpha val="43137"/>
                    </a:srgbClr>
                  </a:outerShdw>
                </a:effectLst>
              </a:rPr>
              <a:t> stakeholders</a:t>
            </a:r>
          </a:p>
        </p:txBody>
      </p:sp>
      <p:sp>
        <p:nvSpPr>
          <p:cNvPr id="13" name="Flèche : bas 12">
            <a:extLst>
              <a:ext uri="{FF2B5EF4-FFF2-40B4-BE49-F238E27FC236}">
                <a16:creationId xmlns:a16="http://schemas.microsoft.com/office/drawing/2014/main" id="{C0F2442B-580E-498D-B6A4-DF0D14E6341C}"/>
              </a:ext>
            </a:extLst>
          </p:cNvPr>
          <p:cNvSpPr/>
          <p:nvPr/>
        </p:nvSpPr>
        <p:spPr>
          <a:xfrm>
            <a:off x="1747615" y="2141128"/>
            <a:ext cx="265280" cy="1248358"/>
          </a:xfrm>
          <a:prstGeom prst="downArrow">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73" name="Flèche : bas 72">
            <a:extLst>
              <a:ext uri="{FF2B5EF4-FFF2-40B4-BE49-F238E27FC236}">
                <a16:creationId xmlns:a16="http://schemas.microsoft.com/office/drawing/2014/main" id="{93D23DBC-F27B-4463-BEE4-FC9CA95A8327}"/>
              </a:ext>
            </a:extLst>
          </p:cNvPr>
          <p:cNvSpPr/>
          <p:nvPr/>
        </p:nvSpPr>
        <p:spPr>
          <a:xfrm rot="10800000">
            <a:off x="1747615" y="3510052"/>
            <a:ext cx="265280" cy="1899347"/>
          </a:xfrm>
          <a:prstGeom prst="downArrow">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4" name="ZoneTexte 13">
            <a:extLst>
              <a:ext uri="{FF2B5EF4-FFF2-40B4-BE49-F238E27FC236}">
                <a16:creationId xmlns:a16="http://schemas.microsoft.com/office/drawing/2014/main" id="{E9FB5C4B-ECDA-4867-ABFC-A9170DA5ED8E}"/>
              </a:ext>
            </a:extLst>
          </p:cNvPr>
          <p:cNvSpPr txBox="1"/>
          <p:nvPr/>
        </p:nvSpPr>
        <p:spPr>
          <a:xfrm>
            <a:off x="329389" y="2580641"/>
            <a:ext cx="1296060" cy="369332"/>
          </a:xfrm>
          <a:prstGeom prst="rect">
            <a:avLst/>
          </a:prstGeom>
          <a:noFill/>
        </p:spPr>
        <p:txBody>
          <a:bodyPr wrap="none" rtlCol="0">
            <a:spAutoFit/>
          </a:bodyPr>
          <a:lstStyle/>
          <a:p>
            <a:r>
              <a:rPr lang="fr-FR" b="1" dirty="0">
                <a:solidFill>
                  <a:srgbClr val="C00000"/>
                </a:solidFill>
                <a:effectLst>
                  <a:outerShdw blurRad="38100" dist="38100" dir="2700000" algn="tl">
                    <a:srgbClr val="000000">
                      <a:alpha val="43137"/>
                    </a:srgbClr>
                  </a:outerShdw>
                </a:effectLst>
              </a:rPr>
              <a:t>Top-Down</a:t>
            </a:r>
          </a:p>
        </p:txBody>
      </p:sp>
      <p:sp>
        <p:nvSpPr>
          <p:cNvPr id="74" name="ZoneTexte 73">
            <a:extLst>
              <a:ext uri="{FF2B5EF4-FFF2-40B4-BE49-F238E27FC236}">
                <a16:creationId xmlns:a16="http://schemas.microsoft.com/office/drawing/2014/main" id="{4D5CE67C-942B-4CC1-B48E-ACFB812F6898}"/>
              </a:ext>
            </a:extLst>
          </p:cNvPr>
          <p:cNvSpPr txBox="1"/>
          <p:nvPr/>
        </p:nvSpPr>
        <p:spPr>
          <a:xfrm>
            <a:off x="329389" y="4230252"/>
            <a:ext cx="1351652" cy="369332"/>
          </a:xfrm>
          <a:prstGeom prst="rect">
            <a:avLst/>
          </a:prstGeom>
          <a:noFill/>
        </p:spPr>
        <p:txBody>
          <a:bodyPr wrap="none" rtlCol="0">
            <a:spAutoFit/>
          </a:bodyPr>
          <a:lstStyle/>
          <a:p>
            <a:r>
              <a:rPr lang="fr-FR" b="1" dirty="0">
                <a:solidFill>
                  <a:srgbClr val="C00000"/>
                </a:solidFill>
                <a:effectLst>
                  <a:outerShdw blurRad="38100" dist="38100" dir="2700000" algn="tl">
                    <a:srgbClr val="000000">
                      <a:alpha val="43137"/>
                    </a:srgbClr>
                  </a:outerShdw>
                </a:effectLst>
              </a:rPr>
              <a:t>Bottom-up</a:t>
            </a:r>
          </a:p>
        </p:txBody>
      </p:sp>
      <p:pic>
        <p:nvPicPr>
          <p:cNvPr id="25" name="Image 24">
            <a:extLst>
              <a:ext uri="{FF2B5EF4-FFF2-40B4-BE49-F238E27FC236}">
                <a16:creationId xmlns:a16="http://schemas.microsoft.com/office/drawing/2014/main" id="{2B50D762-05E1-487F-896F-6C2B54FEC9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042" y="2124216"/>
            <a:ext cx="758047" cy="751426"/>
          </a:xfrm>
          <a:prstGeom prst="ellipse">
            <a:avLst/>
          </a:prstGeom>
        </p:spPr>
      </p:pic>
      <p:sp>
        <p:nvSpPr>
          <p:cNvPr id="2" name="ZoneTexte 1">
            <a:extLst>
              <a:ext uri="{FF2B5EF4-FFF2-40B4-BE49-F238E27FC236}">
                <a16:creationId xmlns:a16="http://schemas.microsoft.com/office/drawing/2014/main" id="{6BDBC3F3-EE16-4616-AEAD-91F81C8B31A2}"/>
              </a:ext>
            </a:extLst>
          </p:cNvPr>
          <p:cNvSpPr txBox="1"/>
          <p:nvPr/>
        </p:nvSpPr>
        <p:spPr>
          <a:xfrm>
            <a:off x="7810880" y="2861993"/>
            <a:ext cx="880369" cy="584775"/>
          </a:xfrm>
          <a:prstGeom prst="rect">
            <a:avLst/>
          </a:prstGeom>
          <a:noFill/>
        </p:spPr>
        <p:txBody>
          <a:bodyPr wrap="none" rtlCol="0">
            <a:spAutoFit/>
          </a:bodyPr>
          <a:lstStyle/>
          <a:p>
            <a:pPr algn="ctr"/>
            <a:r>
              <a:rPr lang="fr-FR" sz="1600" dirty="0"/>
              <a:t>Project </a:t>
            </a:r>
          </a:p>
          <a:p>
            <a:pPr algn="ctr"/>
            <a:r>
              <a:rPr lang="fr-FR" sz="1600" dirty="0"/>
              <a:t>Head</a:t>
            </a:r>
          </a:p>
        </p:txBody>
      </p:sp>
      <p:sp>
        <p:nvSpPr>
          <p:cNvPr id="28" name="ZoneTexte 27">
            <a:extLst>
              <a:ext uri="{FF2B5EF4-FFF2-40B4-BE49-F238E27FC236}">
                <a16:creationId xmlns:a16="http://schemas.microsoft.com/office/drawing/2014/main" id="{7A98ADB5-1DA1-47A2-8EEB-1ED5BBA88CAD}"/>
              </a:ext>
            </a:extLst>
          </p:cNvPr>
          <p:cNvSpPr txBox="1"/>
          <p:nvPr/>
        </p:nvSpPr>
        <p:spPr>
          <a:xfrm>
            <a:off x="6195521" y="1629973"/>
            <a:ext cx="2741456" cy="584775"/>
          </a:xfrm>
          <a:prstGeom prst="rect">
            <a:avLst/>
          </a:prstGeom>
          <a:noFill/>
        </p:spPr>
        <p:txBody>
          <a:bodyPr wrap="none" rtlCol="0">
            <a:spAutoFit/>
          </a:bodyPr>
          <a:lstStyle/>
          <a:p>
            <a:pPr algn="ctr"/>
            <a:r>
              <a:rPr lang="fr-FR" sz="1600" b="1" dirty="0" err="1"/>
              <a:t>Climatologists</a:t>
            </a:r>
            <a:r>
              <a:rPr lang="fr-FR" sz="1600" b="1" dirty="0"/>
              <a:t> and Social </a:t>
            </a:r>
          </a:p>
          <a:p>
            <a:pPr algn="ctr"/>
            <a:r>
              <a:rPr lang="fr-FR" sz="1600" b="1" dirty="0" err="1"/>
              <a:t>scientists</a:t>
            </a:r>
            <a:endParaRPr lang="fr-FR" sz="1600" b="1" dirty="0"/>
          </a:p>
        </p:txBody>
      </p:sp>
      <p:pic>
        <p:nvPicPr>
          <p:cNvPr id="29" name="Image 28">
            <a:extLst>
              <a:ext uri="{FF2B5EF4-FFF2-40B4-BE49-F238E27FC236}">
                <a16:creationId xmlns:a16="http://schemas.microsoft.com/office/drawing/2014/main" id="{F18A3203-3D91-4850-AE82-70C1B4A39E4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24654" y="4053650"/>
            <a:ext cx="824133" cy="815271"/>
          </a:xfrm>
          <a:prstGeom prst="rect">
            <a:avLst/>
          </a:prstGeom>
        </p:spPr>
      </p:pic>
      <p:sp>
        <p:nvSpPr>
          <p:cNvPr id="30" name="ZoneTexte 29">
            <a:extLst>
              <a:ext uri="{FF2B5EF4-FFF2-40B4-BE49-F238E27FC236}">
                <a16:creationId xmlns:a16="http://schemas.microsoft.com/office/drawing/2014/main" id="{B45D2D44-4FA8-4C64-A347-E30A6C5FFBE0}"/>
              </a:ext>
            </a:extLst>
          </p:cNvPr>
          <p:cNvSpPr txBox="1"/>
          <p:nvPr/>
        </p:nvSpPr>
        <p:spPr>
          <a:xfrm>
            <a:off x="6195521" y="4739417"/>
            <a:ext cx="1426993" cy="584775"/>
          </a:xfrm>
          <a:prstGeom prst="rect">
            <a:avLst/>
          </a:prstGeom>
          <a:noFill/>
        </p:spPr>
        <p:txBody>
          <a:bodyPr wrap="none" rtlCol="0">
            <a:spAutoFit/>
          </a:bodyPr>
          <a:lstStyle>
            <a:defPPr>
              <a:defRPr lang="fr-FR"/>
            </a:defPPr>
            <a:lvl1pPr algn="ctr">
              <a:defRPr sz="1600"/>
            </a:lvl1pPr>
          </a:lstStyle>
          <a:p>
            <a:r>
              <a:rPr lang="fr-FR" dirty="0" err="1"/>
              <a:t>Ougadougou</a:t>
            </a:r>
            <a:r>
              <a:rPr lang="fr-FR" dirty="0"/>
              <a:t> </a:t>
            </a:r>
          </a:p>
          <a:p>
            <a:r>
              <a:rPr lang="fr-FR" dirty="0" err="1"/>
              <a:t>Municipality</a:t>
            </a:r>
            <a:endParaRPr lang="fr-FR" dirty="0"/>
          </a:p>
        </p:txBody>
      </p:sp>
      <p:pic>
        <p:nvPicPr>
          <p:cNvPr id="1026" name="Picture 2" descr=" Ministère de l'Urbanisme et de l'Habitat logo">
            <a:extLst>
              <a:ext uri="{FF2B5EF4-FFF2-40B4-BE49-F238E27FC236}">
                <a16:creationId xmlns:a16="http://schemas.microsoft.com/office/drawing/2014/main" id="{CA749110-20CC-41F7-B57A-3A38E3AB8A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43488" y="4085578"/>
            <a:ext cx="562407" cy="681918"/>
          </a:xfrm>
          <a:prstGeom prst="rect">
            <a:avLst/>
          </a:prstGeom>
          <a:noFill/>
          <a:extLst>
            <a:ext uri="{909E8E84-426E-40DD-AFC4-6F175D3DCCD1}">
              <a14:hiddenFill xmlns:a14="http://schemas.microsoft.com/office/drawing/2010/main">
                <a:solidFill>
                  <a:srgbClr val="FFFFFF"/>
                </a:solidFill>
              </a14:hiddenFill>
            </a:ext>
          </a:extLst>
        </p:spPr>
      </p:pic>
      <p:sp>
        <p:nvSpPr>
          <p:cNvPr id="32" name="ZoneTexte 31">
            <a:extLst>
              <a:ext uri="{FF2B5EF4-FFF2-40B4-BE49-F238E27FC236}">
                <a16:creationId xmlns:a16="http://schemas.microsoft.com/office/drawing/2014/main" id="{506FADA8-6F00-446E-8AC7-29B06A904AA2}"/>
              </a:ext>
            </a:extLst>
          </p:cNvPr>
          <p:cNvSpPr txBox="1"/>
          <p:nvPr/>
        </p:nvSpPr>
        <p:spPr>
          <a:xfrm>
            <a:off x="7855731" y="4739417"/>
            <a:ext cx="1178528" cy="584775"/>
          </a:xfrm>
          <a:prstGeom prst="rect">
            <a:avLst/>
          </a:prstGeom>
          <a:noFill/>
        </p:spPr>
        <p:txBody>
          <a:bodyPr wrap="none" rtlCol="0">
            <a:spAutoFit/>
          </a:bodyPr>
          <a:lstStyle>
            <a:defPPr>
              <a:defRPr lang="fr-FR"/>
            </a:defPPr>
            <a:lvl1pPr algn="ctr">
              <a:defRPr sz="1600"/>
            </a:lvl1pPr>
          </a:lstStyle>
          <a:p>
            <a:r>
              <a:rPr lang="fr-FR" dirty="0"/>
              <a:t>Ministry of </a:t>
            </a:r>
          </a:p>
          <a:p>
            <a:r>
              <a:rPr lang="fr-FR" dirty="0" err="1"/>
              <a:t>Urbanism</a:t>
            </a:r>
            <a:endParaRPr lang="fr-FR" dirty="0"/>
          </a:p>
        </p:txBody>
      </p:sp>
      <p:pic>
        <p:nvPicPr>
          <p:cNvPr id="33" name="Picture 2" descr="Résultat de recherche d'images pour &quot;2iE burkina faso&quot;">
            <a:extLst>
              <a:ext uri="{FF2B5EF4-FFF2-40B4-BE49-F238E27FC236}">
                <a16:creationId xmlns:a16="http://schemas.microsoft.com/office/drawing/2014/main" id="{654C4BCA-DE5B-47D7-870C-49BF0951C733}"/>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2479" y="1983946"/>
            <a:ext cx="938503" cy="938503"/>
          </a:xfrm>
          <a:prstGeom prst="rect">
            <a:avLst/>
          </a:prstGeom>
          <a:noFill/>
          <a:extLst>
            <a:ext uri="{909E8E84-426E-40DD-AFC4-6F175D3DCCD1}">
              <a14:hiddenFill xmlns:a14="http://schemas.microsoft.com/office/drawing/2010/main">
                <a:solidFill>
                  <a:srgbClr val="FFFFFF"/>
                </a:solidFill>
              </a14:hiddenFill>
            </a:ext>
          </a:extLst>
        </p:spPr>
      </p:pic>
      <p:sp>
        <p:nvSpPr>
          <p:cNvPr id="40" name="ZoneTexte 39">
            <a:extLst>
              <a:ext uri="{FF2B5EF4-FFF2-40B4-BE49-F238E27FC236}">
                <a16:creationId xmlns:a16="http://schemas.microsoft.com/office/drawing/2014/main" id="{1142D7D6-D99B-4393-8FB0-B9D446D51CB6}"/>
              </a:ext>
            </a:extLst>
          </p:cNvPr>
          <p:cNvSpPr txBox="1"/>
          <p:nvPr/>
        </p:nvSpPr>
        <p:spPr>
          <a:xfrm>
            <a:off x="6360856" y="2838284"/>
            <a:ext cx="1164101" cy="584775"/>
          </a:xfrm>
          <a:prstGeom prst="rect">
            <a:avLst/>
          </a:prstGeom>
          <a:noFill/>
        </p:spPr>
        <p:txBody>
          <a:bodyPr wrap="none" rtlCol="0">
            <a:spAutoFit/>
          </a:bodyPr>
          <a:lstStyle/>
          <a:p>
            <a:r>
              <a:rPr lang="fr-FR" sz="1600" dirty="0" err="1"/>
              <a:t>Burkinabe</a:t>
            </a:r>
            <a:r>
              <a:rPr lang="fr-FR" sz="1600" dirty="0"/>
              <a:t> </a:t>
            </a:r>
          </a:p>
          <a:p>
            <a:r>
              <a:rPr lang="fr-FR" sz="1600" dirty="0" err="1"/>
              <a:t>scientists</a:t>
            </a:r>
            <a:endParaRPr lang="fr-FR" sz="1600" dirty="0"/>
          </a:p>
        </p:txBody>
      </p:sp>
      <p:sp>
        <p:nvSpPr>
          <p:cNvPr id="34" name="ZoneTexte 33">
            <a:extLst>
              <a:ext uri="{FF2B5EF4-FFF2-40B4-BE49-F238E27FC236}">
                <a16:creationId xmlns:a16="http://schemas.microsoft.com/office/drawing/2014/main" id="{25ED8F24-0EAC-41A7-9906-DA2F6395FC39}"/>
              </a:ext>
            </a:extLst>
          </p:cNvPr>
          <p:cNvSpPr txBox="1"/>
          <p:nvPr/>
        </p:nvSpPr>
        <p:spPr>
          <a:xfrm>
            <a:off x="6627639" y="3492123"/>
            <a:ext cx="2044149" cy="584775"/>
          </a:xfrm>
          <a:prstGeom prst="rect">
            <a:avLst/>
          </a:prstGeom>
          <a:noFill/>
        </p:spPr>
        <p:txBody>
          <a:bodyPr wrap="none" rtlCol="0">
            <a:spAutoFit/>
          </a:bodyPr>
          <a:lstStyle/>
          <a:p>
            <a:pPr algn="ctr"/>
            <a:r>
              <a:rPr lang="fr-FR" sz="1600" b="1" dirty="0"/>
              <a:t>Local and national </a:t>
            </a:r>
          </a:p>
          <a:p>
            <a:pPr algn="ctr"/>
            <a:r>
              <a:rPr lang="fr-FR" sz="1600" b="1" dirty="0"/>
              <a:t>institutions</a:t>
            </a:r>
          </a:p>
        </p:txBody>
      </p:sp>
      <p:sp>
        <p:nvSpPr>
          <p:cNvPr id="35" name="Rectangle : coins arrondis 34">
            <a:extLst>
              <a:ext uri="{FF2B5EF4-FFF2-40B4-BE49-F238E27FC236}">
                <a16:creationId xmlns:a16="http://schemas.microsoft.com/office/drawing/2014/main" id="{06F02F0F-4829-4D7A-80C9-9A0F5E3D789B}"/>
              </a:ext>
            </a:extLst>
          </p:cNvPr>
          <p:cNvSpPr/>
          <p:nvPr/>
        </p:nvSpPr>
        <p:spPr>
          <a:xfrm>
            <a:off x="2302572" y="434614"/>
            <a:ext cx="3635227" cy="972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effectLst>
                  <a:outerShdw blurRad="38100" dist="38100" dir="2700000" algn="tl">
                    <a:srgbClr val="000000">
                      <a:alpha val="43137"/>
                    </a:srgbClr>
                  </a:outerShdw>
                </a:effectLst>
              </a:rPr>
              <a:t>First Phase</a:t>
            </a:r>
          </a:p>
        </p:txBody>
      </p:sp>
      <p:grpSp>
        <p:nvGrpSpPr>
          <p:cNvPr id="36" name="Groupe 35">
            <a:extLst>
              <a:ext uri="{FF2B5EF4-FFF2-40B4-BE49-F238E27FC236}">
                <a16:creationId xmlns:a16="http://schemas.microsoft.com/office/drawing/2014/main" id="{E72B12D7-5845-4F12-9F4E-D099C31658DE}"/>
              </a:ext>
            </a:extLst>
          </p:cNvPr>
          <p:cNvGrpSpPr/>
          <p:nvPr/>
        </p:nvGrpSpPr>
        <p:grpSpPr>
          <a:xfrm>
            <a:off x="2379300" y="6107099"/>
            <a:ext cx="1854008" cy="600730"/>
            <a:chOff x="1639870" y="1491102"/>
            <a:chExt cx="1854008" cy="741603"/>
          </a:xfrm>
          <a:scene3d>
            <a:camera prst="orthographicFront"/>
            <a:lightRig rig="flat" dir="t"/>
          </a:scene3d>
        </p:grpSpPr>
        <p:sp>
          <p:nvSpPr>
            <p:cNvPr id="37" name="Flèche : chevron 36">
              <a:extLst>
                <a:ext uri="{FF2B5EF4-FFF2-40B4-BE49-F238E27FC236}">
                  <a16:creationId xmlns:a16="http://schemas.microsoft.com/office/drawing/2014/main" id="{067E667C-521C-4E9E-86C6-C5247A70D873}"/>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38" name="Flèche : chevron 4">
              <a:extLst>
                <a:ext uri="{FF2B5EF4-FFF2-40B4-BE49-F238E27FC236}">
                  <a16:creationId xmlns:a16="http://schemas.microsoft.com/office/drawing/2014/main" id="{2CE650B4-3A07-4522-B98D-78BC95DF9D70}"/>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39" name="Groupe 38">
            <a:extLst>
              <a:ext uri="{FF2B5EF4-FFF2-40B4-BE49-F238E27FC236}">
                <a16:creationId xmlns:a16="http://schemas.microsoft.com/office/drawing/2014/main" id="{F683A625-AC94-4D8A-84F7-58935945D6E5}"/>
              </a:ext>
            </a:extLst>
          </p:cNvPr>
          <p:cNvGrpSpPr/>
          <p:nvPr/>
        </p:nvGrpSpPr>
        <p:grpSpPr>
          <a:xfrm>
            <a:off x="618560" y="6094300"/>
            <a:ext cx="1854008" cy="600730"/>
            <a:chOff x="1861" y="1491102"/>
            <a:chExt cx="1854008" cy="741603"/>
          </a:xfrm>
          <a:scene3d>
            <a:camera prst="orthographicFront"/>
            <a:lightRig rig="flat" dir="t"/>
          </a:scene3d>
        </p:grpSpPr>
        <p:sp>
          <p:nvSpPr>
            <p:cNvPr id="41" name="Flèche : chevron 40">
              <a:extLst>
                <a:ext uri="{FF2B5EF4-FFF2-40B4-BE49-F238E27FC236}">
                  <a16:creationId xmlns:a16="http://schemas.microsoft.com/office/drawing/2014/main" id="{523811EF-81D9-4F60-ADF5-1225552E207F}"/>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42" name="Flèche : chevron 4">
              <a:extLst>
                <a:ext uri="{FF2B5EF4-FFF2-40B4-BE49-F238E27FC236}">
                  <a16:creationId xmlns:a16="http://schemas.microsoft.com/office/drawing/2014/main" id="{B902BFA1-9C32-4F39-BF91-F9B5D57BEDBB}"/>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sp>
        <p:nvSpPr>
          <p:cNvPr id="3" name="Rectangle : coins arrondis 2">
            <a:extLst>
              <a:ext uri="{FF2B5EF4-FFF2-40B4-BE49-F238E27FC236}">
                <a16:creationId xmlns:a16="http://schemas.microsoft.com/office/drawing/2014/main" id="{F66AB6F2-7E9F-4541-B27F-E0F75A4739C1}"/>
              </a:ext>
            </a:extLst>
          </p:cNvPr>
          <p:cNvSpPr/>
          <p:nvPr/>
        </p:nvSpPr>
        <p:spPr>
          <a:xfrm>
            <a:off x="6166337" y="1629973"/>
            <a:ext cx="2826098" cy="1816795"/>
          </a:xfrm>
          <a:prstGeom prst="roundRect">
            <a:avLst>
              <a:gd name="adj" fmla="val 1184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 coins arrondis 42">
            <a:extLst>
              <a:ext uri="{FF2B5EF4-FFF2-40B4-BE49-F238E27FC236}">
                <a16:creationId xmlns:a16="http://schemas.microsoft.com/office/drawing/2014/main" id="{9D29CE7B-F585-482B-90A7-31FFC3078615}"/>
              </a:ext>
            </a:extLst>
          </p:cNvPr>
          <p:cNvSpPr/>
          <p:nvPr/>
        </p:nvSpPr>
        <p:spPr>
          <a:xfrm>
            <a:off x="6166982" y="3523499"/>
            <a:ext cx="2826098" cy="1816795"/>
          </a:xfrm>
          <a:prstGeom prst="roundRect">
            <a:avLst>
              <a:gd name="adj" fmla="val 1184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 coins arrondis 43">
            <a:extLst>
              <a:ext uri="{FF2B5EF4-FFF2-40B4-BE49-F238E27FC236}">
                <a16:creationId xmlns:a16="http://schemas.microsoft.com/office/drawing/2014/main" id="{2A4A0380-2E39-4C5D-8F32-DD3C45325798}"/>
              </a:ext>
            </a:extLst>
          </p:cNvPr>
          <p:cNvSpPr/>
          <p:nvPr/>
        </p:nvSpPr>
        <p:spPr>
          <a:xfrm>
            <a:off x="2299129" y="1466724"/>
            <a:ext cx="3635227" cy="60073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err="1">
                <a:effectLst>
                  <a:outerShdw blurRad="38100" dist="38100" dir="2700000" algn="tl">
                    <a:srgbClr val="000000">
                      <a:alpha val="43137"/>
                    </a:srgbClr>
                  </a:outerShdw>
                </a:effectLst>
              </a:rPr>
              <a:t>Two</a:t>
            </a:r>
            <a:r>
              <a:rPr lang="fr-FR" b="1" dirty="0">
                <a:effectLst>
                  <a:outerShdw blurRad="38100" dist="38100" dir="2700000" algn="tl">
                    <a:srgbClr val="000000">
                      <a:alpha val="43137"/>
                    </a:srgbClr>
                  </a:outerShdw>
                </a:effectLst>
              </a:rPr>
              <a:t> </a:t>
            </a:r>
            <a:r>
              <a:rPr lang="fr-FR" b="1" dirty="0" err="1">
                <a:effectLst>
                  <a:outerShdw blurRad="38100" dist="38100" dir="2700000" algn="tl">
                    <a:srgbClr val="000000">
                      <a:alpha val="43137"/>
                    </a:srgbClr>
                  </a:outerShdw>
                </a:effectLst>
              </a:rPr>
              <a:t>formal</a:t>
            </a:r>
            <a:r>
              <a:rPr lang="fr-FR" b="1" dirty="0">
                <a:effectLst>
                  <a:outerShdw blurRad="38100" dist="38100" dir="2700000" algn="tl">
                    <a:srgbClr val="000000">
                      <a:alpha val="43137"/>
                    </a:srgbClr>
                  </a:outerShdw>
                </a:effectLst>
              </a:rPr>
              <a:t> meetings</a:t>
            </a:r>
          </a:p>
        </p:txBody>
      </p:sp>
      <p:sp>
        <p:nvSpPr>
          <p:cNvPr id="4" name="Ellipse 3">
            <a:extLst>
              <a:ext uri="{FF2B5EF4-FFF2-40B4-BE49-F238E27FC236}">
                <a16:creationId xmlns:a16="http://schemas.microsoft.com/office/drawing/2014/main" id="{95F7E772-1373-440F-A889-3ED0BE5BACE7}"/>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6" name="Ellipse 45">
            <a:extLst>
              <a:ext uri="{FF2B5EF4-FFF2-40B4-BE49-F238E27FC236}">
                <a16:creationId xmlns:a16="http://schemas.microsoft.com/office/drawing/2014/main" id="{A450A6A9-9933-4AE2-A5A5-6E254354DAAB}"/>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Tree>
    <p:extLst>
      <p:ext uri="{BB962C8B-B14F-4D97-AF65-F5344CB8AC3E}">
        <p14:creationId xmlns:p14="http://schemas.microsoft.com/office/powerpoint/2010/main" val="311182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22" presetClass="entr" presetSubtype="4" fill="hold" grpId="0" nodeType="with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wipe(down)">
                                      <p:cBhvr>
                                        <p:cTn id="23" dur="500"/>
                                        <p:tgtEl>
                                          <p:spTgt spid="7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4"/>
                                        </p:tgtEl>
                                        <p:attrNameLst>
                                          <p:attrName>style.visibility</p:attrName>
                                        </p:attrNameLst>
                                      </p:cBhvr>
                                      <p:to>
                                        <p:strVal val="visible"/>
                                      </p:to>
                                    </p:set>
                                    <p:animEffect transition="in" filter="wipe(down)">
                                      <p:cBhvr>
                                        <p:cTn id="26" dur="500"/>
                                        <p:tgtEl>
                                          <p:spTgt spid="74"/>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71" grpId="0" animBg="1"/>
      <p:bldP spid="13" grpId="0" animBg="1"/>
      <p:bldP spid="73" grpId="0" animBg="1"/>
      <p:bldP spid="14" grpId="0"/>
      <p:bldP spid="74" grpId="0"/>
      <p:bldP spid="4"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ZoneTexte 65">
            <a:extLst>
              <a:ext uri="{FF2B5EF4-FFF2-40B4-BE49-F238E27FC236}">
                <a16:creationId xmlns:a16="http://schemas.microsoft.com/office/drawing/2014/main" id="{AE9B3E4F-B619-4B52-BC81-EF7E69887F6B}"/>
              </a:ext>
            </a:extLst>
          </p:cNvPr>
          <p:cNvSpPr txBox="1"/>
          <p:nvPr/>
        </p:nvSpPr>
        <p:spPr>
          <a:xfrm>
            <a:off x="9943350" y="182156"/>
            <a:ext cx="2168539" cy="2055095"/>
          </a:xfrm>
          <a:prstGeom prst="rect">
            <a:avLst/>
          </a:prstGeom>
          <a:noFill/>
        </p:spPr>
        <p:txBody>
          <a:bodyPr wrap="none" rtlCol="0">
            <a:prstTxWarp prst="textArchUp">
              <a:avLst>
                <a:gd name="adj" fmla="val 10270070"/>
              </a:avLst>
            </a:prstTxWarp>
            <a:spAutoFit/>
          </a:bodyPr>
          <a:lstStyle/>
          <a:p>
            <a:pPr algn="ctr"/>
            <a:r>
              <a:rPr lang="fr-FR" sz="1600" b="1" dirty="0">
                <a:effectLst>
                  <a:outerShdw blurRad="38100" dist="38100" dir="2700000" algn="tl">
                    <a:srgbClr val="000000">
                      <a:alpha val="43137"/>
                    </a:srgbClr>
                  </a:outerShdw>
                </a:effectLst>
              </a:rPr>
              <a:t>Co-production</a:t>
            </a:r>
          </a:p>
        </p:txBody>
      </p:sp>
      <p:pic>
        <p:nvPicPr>
          <p:cNvPr id="67" name="Image 66">
            <a:extLst>
              <a:ext uri="{FF2B5EF4-FFF2-40B4-BE49-F238E27FC236}">
                <a16:creationId xmlns:a16="http://schemas.microsoft.com/office/drawing/2014/main" id="{971EA4E2-8E32-49E9-ADA7-484BA11CD2BA}"/>
              </a:ext>
            </a:extLst>
          </p:cNvPr>
          <p:cNvPicPr>
            <a:picLocks noChangeAspect="1"/>
          </p:cNvPicPr>
          <p:nvPr/>
        </p:nvPicPr>
        <p:blipFill>
          <a:blip r:embed="rId3"/>
          <a:stretch>
            <a:fillRect/>
          </a:stretch>
        </p:blipFill>
        <p:spPr>
          <a:xfrm>
            <a:off x="10398529" y="396837"/>
            <a:ext cx="1383121" cy="1009932"/>
          </a:xfrm>
          <a:prstGeom prst="rect">
            <a:avLst/>
          </a:prstGeom>
          <a:ln>
            <a:noFill/>
          </a:ln>
          <a:effectLst>
            <a:outerShdw blurRad="292100" dist="139700" dir="2700000" algn="tl" rotWithShape="0">
              <a:srgbClr val="333333">
                <a:alpha val="65000"/>
              </a:srgbClr>
            </a:outerShdw>
          </a:effectLst>
        </p:spPr>
      </p:pic>
      <p:sp>
        <p:nvSpPr>
          <p:cNvPr id="68" name="Flèche courbée vers le haut 117">
            <a:extLst>
              <a:ext uri="{FF2B5EF4-FFF2-40B4-BE49-F238E27FC236}">
                <a16:creationId xmlns:a16="http://schemas.microsoft.com/office/drawing/2014/main" id="{75E23FDA-0E28-4988-8E47-4F5A65B84CFE}"/>
              </a:ext>
            </a:extLst>
          </p:cNvPr>
          <p:cNvSpPr/>
          <p:nvPr/>
        </p:nvSpPr>
        <p:spPr>
          <a:xfrm rot="10800000" flipH="1">
            <a:off x="10133128" y="396838"/>
            <a:ext cx="1849691" cy="824292"/>
          </a:xfrm>
          <a:prstGeom prst="curvedUpArrow">
            <a:avLst>
              <a:gd name="adj1" fmla="val 11071"/>
              <a:gd name="adj2" fmla="val 20155"/>
              <a:gd name="adj3" fmla="val 25076"/>
            </a:avLst>
          </a:prstGeom>
          <a:gradFill flip="none" rotWithShape="1">
            <a:gsLst>
              <a:gs pos="0">
                <a:srgbClr val="9D0300"/>
              </a:gs>
              <a:gs pos="50000">
                <a:schemeClr val="accent1">
                  <a:shade val="67500"/>
                  <a:satMod val="115000"/>
                </a:schemeClr>
              </a:gs>
              <a:gs pos="100000">
                <a:srgbClr val="9D0300">
                  <a:alpha val="52000"/>
                </a:srgbClr>
              </a:gs>
            </a:gsLst>
            <a:lin ang="0" scaled="1"/>
            <a:tileRect/>
          </a:gra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69" name="Flèche courbée vers le haut 117">
            <a:extLst>
              <a:ext uri="{FF2B5EF4-FFF2-40B4-BE49-F238E27FC236}">
                <a16:creationId xmlns:a16="http://schemas.microsoft.com/office/drawing/2014/main" id="{9777B2BF-4CDF-4BC3-B272-0DD8C006A43B}"/>
              </a:ext>
            </a:extLst>
          </p:cNvPr>
          <p:cNvSpPr/>
          <p:nvPr/>
        </p:nvSpPr>
        <p:spPr>
          <a:xfrm rot="10800000" flipV="1">
            <a:off x="10085119" y="1260022"/>
            <a:ext cx="1874933" cy="818090"/>
          </a:xfrm>
          <a:prstGeom prst="curvedUpArrow">
            <a:avLst>
              <a:gd name="adj1" fmla="val 11071"/>
              <a:gd name="adj2" fmla="val 20155"/>
              <a:gd name="adj3" fmla="val 25076"/>
            </a:avLst>
          </a:prstGeom>
          <a:gradFill flip="none" rotWithShape="1">
            <a:gsLst>
              <a:gs pos="0">
                <a:srgbClr val="C00000"/>
              </a:gs>
              <a:gs pos="50000">
                <a:schemeClr val="accent1">
                  <a:shade val="67500"/>
                  <a:satMod val="115000"/>
                </a:schemeClr>
              </a:gs>
              <a:gs pos="100000">
                <a:srgbClr val="9D0300">
                  <a:alpha val="52000"/>
                </a:srgbClr>
              </a:gs>
            </a:gsLst>
            <a:lin ang="0" scaled="1"/>
            <a:tileRect/>
          </a:gra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grpSp>
        <p:nvGrpSpPr>
          <p:cNvPr id="7" name="Groupe 6">
            <a:extLst>
              <a:ext uri="{FF2B5EF4-FFF2-40B4-BE49-F238E27FC236}">
                <a16:creationId xmlns:a16="http://schemas.microsoft.com/office/drawing/2014/main" id="{3676F01D-3404-4843-AACD-23B6BE28DA8C}"/>
              </a:ext>
            </a:extLst>
          </p:cNvPr>
          <p:cNvGrpSpPr/>
          <p:nvPr/>
        </p:nvGrpSpPr>
        <p:grpSpPr>
          <a:xfrm>
            <a:off x="2292267" y="434614"/>
            <a:ext cx="3642089" cy="1632840"/>
            <a:chOff x="2292267" y="434614"/>
            <a:chExt cx="3642089" cy="1632840"/>
          </a:xfrm>
        </p:grpSpPr>
        <p:sp>
          <p:nvSpPr>
            <p:cNvPr id="28" name="Rectangle : coins arrondis 27">
              <a:extLst>
                <a:ext uri="{FF2B5EF4-FFF2-40B4-BE49-F238E27FC236}">
                  <a16:creationId xmlns:a16="http://schemas.microsoft.com/office/drawing/2014/main" id="{CC73643F-FFF4-4F9E-A5CA-32FD39D6515E}"/>
                </a:ext>
              </a:extLst>
            </p:cNvPr>
            <p:cNvSpPr/>
            <p:nvPr/>
          </p:nvSpPr>
          <p:spPr>
            <a:xfrm>
              <a:off x="2292267" y="434614"/>
              <a:ext cx="3635227" cy="97215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b="1" dirty="0">
                  <a:effectLst>
                    <a:outerShdw blurRad="38100" dist="38100" dir="2700000" algn="tl">
                      <a:srgbClr val="000000">
                        <a:alpha val="43137"/>
                      </a:srgbClr>
                    </a:outerShdw>
                  </a:effectLst>
                </a:rPr>
                <a:t>Second Phase</a:t>
              </a:r>
            </a:p>
          </p:txBody>
        </p:sp>
        <p:sp>
          <p:nvSpPr>
            <p:cNvPr id="29" name="Rectangle : coins arrondis 28">
              <a:extLst>
                <a:ext uri="{FF2B5EF4-FFF2-40B4-BE49-F238E27FC236}">
                  <a16:creationId xmlns:a16="http://schemas.microsoft.com/office/drawing/2014/main" id="{0523C158-3FB4-4DB0-9BB2-DC9BA055DAC9}"/>
                </a:ext>
              </a:extLst>
            </p:cNvPr>
            <p:cNvSpPr/>
            <p:nvPr/>
          </p:nvSpPr>
          <p:spPr>
            <a:xfrm>
              <a:off x="2299129" y="1466724"/>
              <a:ext cx="3635227" cy="60073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1400" b="1" dirty="0" err="1">
                  <a:effectLst>
                    <a:outerShdw blurRad="38100" dist="38100" dir="2700000" algn="tl">
                      <a:srgbClr val="000000">
                        <a:alpha val="43137"/>
                      </a:srgbClr>
                    </a:outerShdw>
                  </a:effectLst>
                </a:rPr>
                <a:t>Unformal</a:t>
              </a:r>
              <a:r>
                <a:rPr lang="fr-FR" sz="1400" b="1" dirty="0">
                  <a:effectLst>
                    <a:outerShdw blurRad="38100" dist="38100" dir="2700000" algn="tl">
                      <a:srgbClr val="000000">
                        <a:alpha val="43137"/>
                      </a:srgbClr>
                    </a:outerShdw>
                  </a:effectLst>
                </a:rPr>
                <a:t> meetings +</a:t>
              </a:r>
            </a:p>
            <a:p>
              <a:pPr algn="ctr"/>
              <a:r>
                <a:rPr lang="fr-FR" b="1" dirty="0">
                  <a:effectLst>
                    <a:outerShdw blurRad="38100" dist="38100" dir="2700000" algn="tl">
                      <a:srgbClr val="000000">
                        <a:alpha val="43137"/>
                      </a:srgbClr>
                    </a:outerShdw>
                  </a:effectLst>
                </a:rPr>
                <a:t>One </a:t>
              </a:r>
              <a:r>
                <a:rPr lang="fr-FR" b="1" dirty="0" err="1">
                  <a:effectLst>
                    <a:outerShdw blurRad="38100" dist="38100" dir="2700000" algn="tl">
                      <a:srgbClr val="000000">
                        <a:alpha val="43137"/>
                      </a:srgbClr>
                    </a:outerShdw>
                  </a:effectLst>
                </a:rPr>
                <a:t>technical</a:t>
              </a:r>
              <a:r>
                <a:rPr lang="fr-FR" b="1" dirty="0">
                  <a:effectLst>
                    <a:outerShdw blurRad="38100" dist="38100" dir="2700000" algn="tl">
                      <a:srgbClr val="000000">
                        <a:alpha val="43137"/>
                      </a:srgbClr>
                    </a:outerShdw>
                  </a:effectLst>
                </a:rPr>
                <a:t> workshop</a:t>
              </a:r>
            </a:p>
          </p:txBody>
        </p:sp>
      </p:grpSp>
      <p:sp>
        <p:nvSpPr>
          <p:cNvPr id="30" name="Rectangle 29">
            <a:extLst>
              <a:ext uri="{FF2B5EF4-FFF2-40B4-BE49-F238E27FC236}">
                <a16:creationId xmlns:a16="http://schemas.microsoft.com/office/drawing/2014/main" id="{F223A3F1-0894-4D42-8216-B81D22BBD94C}"/>
              </a:ext>
            </a:extLst>
          </p:cNvPr>
          <p:cNvSpPr/>
          <p:nvPr/>
        </p:nvSpPr>
        <p:spPr>
          <a:xfrm>
            <a:off x="2299129" y="2145950"/>
            <a:ext cx="3635227" cy="60073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err="1">
                <a:solidFill>
                  <a:schemeClr val="tx1"/>
                </a:solidFill>
                <a:effectLst>
                  <a:outerShdw blurRad="38100" dist="38100" dir="2700000" algn="tl">
                    <a:srgbClr val="000000">
                      <a:alpha val="43137"/>
                    </a:srgbClr>
                  </a:outerShdw>
                </a:effectLst>
              </a:rPr>
              <a:t>Communicate</a:t>
            </a:r>
            <a:r>
              <a:rPr lang="fr-FR" b="1" dirty="0">
                <a:solidFill>
                  <a:schemeClr val="tx1"/>
                </a:solidFill>
                <a:effectLst>
                  <a:outerShdw blurRad="38100" dist="38100" dir="2700000" algn="tl">
                    <a:srgbClr val="000000">
                      <a:alpha val="43137"/>
                    </a:srgbClr>
                  </a:outerShdw>
                </a:effectLst>
              </a:rPr>
              <a:t> science and </a:t>
            </a:r>
          </a:p>
          <a:p>
            <a:pPr algn="ctr"/>
            <a:r>
              <a:rPr lang="fr-FR" b="1" dirty="0" err="1">
                <a:solidFill>
                  <a:schemeClr val="tx1"/>
                </a:solidFill>
                <a:effectLst>
                  <a:outerShdw blurRad="38100" dist="38100" dir="2700000" algn="tl">
                    <a:srgbClr val="000000">
                      <a:alpha val="43137"/>
                    </a:srgbClr>
                  </a:outerShdw>
                </a:effectLst>
              </a:rPr>
              <a:t>co-develop</a:t>
            </a:r>
            <a:r>
              <a:rPr lang="fr-FR" b="1" dirty="0">
                <a:solidFill>
                  <a:schemeClr val="tx1"/>
                </a:solidFill>
                <a:effectLst>
                  <a:outerShdw blurRad="38100" dist="38100" dir="2700000" algn="tl">
                    <a:srgbClr val="000000">
                      <a:alpha val="43137"/>
                    </a:srgbClr>
                  </a:outerShdw>
                </a:effectLst>
              </a:rPr>
              <a:t> </a:t>
            </a:r>
            <a:r>
              <a:rPr lang="fr-FR" b="1" dirty="0" err="1">
                <a:solidFill>
                  <a:schemeClr val="tx1"/>
                </a:solidFill>
                <a:effectLst>
                  <a:outerShdw blurRad="38100" dist="38100" dir="2700000" algn="tl">
                    <a:srgbClr val="000000">
                      <a:alpha val="43137"/>
                    </a:srgbClr>
                  </a:outerShdw>
                </a:effectLst>
              </a:rPr>
              <a:t>tools</a:t>
            </a:r>
            <a:endParaRPr lang="fr-FR" b="1" dirty="0">
              <a:solidFill>
                <a:schemeClr val="tx1"/>
              </a:solidFill>
              <a:effectLst>
                <a:outerShdw blurRad="38100" dist="38100" dir="2700000" algn="tl">
                  <a:srgbClr val="000000">
                    <a:alpha val="43137"/>
                  </a:srgbClr>
                </a:outerShdw>
              </a:effectLst>
            </a:endParaRPr>
          </a:p>
        </p:txBody>
      </p:sp>
      <p:sp>
        <p:nvSpPr>
          <p:cNvPr id="31" name="Rectangle 30">
            <a:extLst>
              <a:ext uri="{FF2B5EF4-FFF2-40B4-BE49-F238E27FC236}">
                <a16:creationId xmlns:a16="http://schemas.microsoft.com/office/drawing/2014/main" id="{2806A56A-E0C2-4C34-9A5E-D5F06E6E7E80}"/>
              </a:ext>
            </a:extLst>
          </p:cNvPr>
          <p:cNvSpPr/>
          <p:nvPr/>
        </p:nvSpPr>
        <p:spPr>
          <a:xfrm>
            <a:off x="2309368" y="2806635"/>
            <a:ext cx="3614748" cy="60073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b="1" dirty="0" err="1">
                <a:solidFill>
                  <a:schemeClr val="tx1"/>
                </a:solidFill>
                <a:effectLst>
                  <a:outerShdw blurRad="38100" dist="38100" dir="2700000" algn="tl">
                    <a:srgbClr val="000000">
                      <a:alpha val="43137"/>
                    </a:srgbClr>
                  </a:outerShdw>
                </a:effectLst>
              </a:rPr>
              <a:t>Identify</a:t>
            </a:r>
            <a:r>
              <a:rPr lang="fr-FR" sz="1400" b="1" dirty="0">
                <a:solidFill>
                  <a:schemeClr val="tx1"/>
                </a:solidFill>
                <a:effectLst>
                  <a:outerShdw blurRad="38100" dist="38100" dir="2700000" algn="tl">
                    <a:srgbClr val="000000">
                      <a:alpha val="43137"/>
                    </a:srgbClr>
                  </a:outerShdw>
                </a:effectLst>
              </a:rPr>
              <a:t> </a:t>
            </a:r>
            <a:r>
              <a:rPr lang="fr-FR" sz="1400" b="1" dirty="0" err="1">
                <a:solidFill>
                  <a:schemeClr val="tx1"/>
                </a:solidFill>
                <a:effectLst>
                  <a:outerShdw blurRad="38100" dist="38100" dir="2700000" algn="tl">
                    <a:srgbClr val="000000">
                      <a:alpha val="43137"/>
                    </a:srgbClr>
                  </a:outerShdw>
                </a:effectLst>
              </a:rPr>
              <a:t>decision-making</a:t>
            </a:r>
            <a:r>
              <a:rPr lang="fr-FR" sz="1400" b="1" dirty="0">
                <a:solidFill>
                  <a:schemeClr val="tx1"/>
                </a:solidFill>
                <a:effectLst>
                  <a:outerShdw blurRad="38100" dist="38100" dir="2700000" algn="tl">
                    <a:srgbClr val="000000">
                      <a:alpha val="43137"/>
                    </a:srgbClr>
                  </a:outerShdw>
                </a:effectLst>
              </a:rPr>
              <a:t> issues </a:t>
            </a:r>
          </a:p>
          <a:p>
            <a:pPr algn="ctr"/>
            <a:r>
              <a:rPr lang="fr-FR" sz="1400" b="1" dirty="0">
                <a:solidFill>
                  <a:schemeClr val="tx1"/>
                </a:solidFill>
                <a:effectLst>
                  <a:outerShdw blurRad="38100" dist="38100" dir="2700000" algn="tl">
                    <a:srgbClr val="000000">
                      <a:alpha val="43137"/>
                    </a:srgbClr>
                  </a:outerShdw>
                </a:effectLst>
              </a:rPr>
              <a:t>in flood </a:t>
            </a:r>
            <a:r>
              <a:rPr lang="fr-FR" sz="1400" b="1" dirty="0" err="1">
                <a:solidFill>
                  <a:schemeClr val="tx1"/>
                </a:solidFill>
                <a:effectLst>
                  <a:outerShdw blurRad="38100" dist="38100" dir="2700000" algn="tl">
                    <a:srgbClr val="000000">
                      <a:alpha val="43137"/>
                    </a:srgbClr>
                  </a:outerShdw>
                </a:effectLst>
              </a:rPr>
              <a:t>policy</a:t>
            </a:r>
            <a:r>
              <a:rPr lang="fr-FR" sz="1400" b="1" dirty="0">
                <a:solidFill>
                  <a:schemeClr val="tx1"/>
                </a:solidFill>
                <a:effectLst>
                  <a:outerShdw blurRad="38100" dist="38100" dir="2700000" algn="tl">
                    <a:srgbClr val="000000">
                      <a:alpha val="43137"/>
                    </a:srgbClr>
                  </a:outerShdw>
                </a:effectLst>
              </a:rPr>
              <a:t> and </a:t>
            </a:r>
            <a:r>
              <a:rPr lang="fr-FR" sz="1400" b="1" dirty="0" err="1">
                <a:solidFill>
                  <a:schemeClr val="tx1"/>
                </a:solidFill>
                <a:effectLst>
                  <a:outerShdw blurRad="38100" dist="38100" dir="2700000" algn="tl">
                    <a:srgbClr val="000000">
                      <a:alpha val="43137"/>
                    </a:srgbClr>
                  </a:outerShdw>
                </a:effectLst>
              </a:rPr>
              <a:t>urban</a:t>
            </a:r>
            <a:r>
              <a:rPr lang="fr-FR" sz="1400" b="1" dirty="0">
                <a:solidFill>
                  <a:schemeClr val="tx1"/>
                </a:solidFill>
                <a:effectLst>
                  <a:outerShdw blurRad="38100" dist="38100" dir="2700000" algn="tl">
                    <a:srgbClr val="000000">
                      <a:alpha val="43137"/>
                    </a:srgbClr>
                  </a:outerShdw>
                </a:effectLst>
              </a:rPr>
              <a:t> planning</a:t>
            </a:r>
          </a:p>
        </p:txBody>
      </p:sp>
      <p:sp>
        <p:nvSpPr>
          <p:cNvPr id="40" name="Rectangle 39">
            <a:extLst>
              <a:ext uri="{FF2B5EF4-FFF2-40B4-BE49-F238E27FC236}">
                <a16:creationId xmlns:a16="http://schemas.microsoft.com/office/drawing/2014/main" id="{32DF4881-0DE1-4BA6-9EC6-C42C929395B6}"/>
              </a:ext>
            </a:extLst>
          </p:cNvPr>
          <p:cNvSpPr/>
          <p:nvPr/>
        </p:nvSpPr>
        <p:spPr>
          <a:xfrm>
            <a:off x="2319608" y="4179314"/>
            <a:ext cx="3614748" cy="60073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b="1" dirty="0">
                <a:solidFill>
                  <a:schemeClr val="tx1"/>
                </a:solidFill>
                <a:effectLst>
                  <a:outerShdw blurRad="38100" dist="38100" dir="2700000" algn="tl">
                    <a:srgbClr val="000000">
                      <a:alpha val="43137"/>
                    </a:srgbClr>
                  </a:outerShdw>
                </a:effectLst>
              </a:rPr>
              <a:t>Proposition of </a:t>
            </a:r>
            <a:r>
              <a:rPr lang="fr-FR" sz="1400" b="1" dirty="0" err="1">
                <a:solidFill>
                  <a:schemeClr val="tx1"/>
                </a:solidFill>
                <a:effectLst>
                  <a:outerShdw blurRad="38100" dist="38100" dir="2700000" algn="tl">
                    <a:srgbClr val="000000">
                      <a:alpha val="43137"/>
                    </a:srgbClr>
                  </a:outerShdw>
                </a:effectLst>
              </a:rPr>
              <a:t>decision</a:t>
            </a:r>
            <a:r>
              <a:rPr lang="fr-FR" sz="1400" b="1" dirty="0">
                <a:solidFill>
                  <a:schemeClr val="tx1"/>
                </a:solidFill>
                <a:effectLst>
                  <a:outerShdw blurRad="38100" dist="38100" dir="2700000" algn="tl">
                    <a:srgbClr val="000000">
                      <a:alpha val="43137"/>
                    </a:srgbClr>
                  </a:outerShdw>
                </a:effectLst>
              </a:rPr>
              <a:t>-support </a:t>
            </a:r>
            <a:r>
              <a:rPr lang="fr-FR" sz="1400" b="1" dirty="0" err="1">
                <a:solidFill>
                  <a:schemeClr val="tx1"/>
                </a:solidFill>
                <a:effectLst>
                  <a:outerShdw blurRad="38100" dist="38100" dir="2700000" algn="tl">
                    <a:srgbClr val="000000">
                      <a:alpha val="43137"/>
                    </a:srgbClr>
                  </a:outerShdw>
                </a:effectLst>
              </a:rPr>
              <a:t>tools</a:t>
            </a:r>
            <a:endParaRPr lang="fr-FR" sz="1400" b="1" dirty="0">
              <a:solidFill>
                <a:schemeClr val="tx1"/>
              </a:solidFill>
              <a:effectLst>
                <a:outerShdw blurRad="38100" dist="38100" dir="2700000" algn="tl">
                  <a:srgbClr val="000000">
                    <a:alpha val="43137"/>
                  </a:srgbClr>
                </a:outerShdw>
              </a:effectLst>
            </a:endParaRPr>
          </a:p>
        </p:txBody>
      </p:sp>
      <p:sp>
        <p:nvSpPr>
          <p:cNvPr id="42" name="Flèche courbée vers le haut 117">
            <a:extLst>
              <a:ext uri="{FF2B5EF4-FFF2-40B4-BE49-F238E27FC236}">
                <a16:creationId xmlns:a16="http://schemas.microsoft.com/office/drawing/2014/main" id="{3D1BF19B-C48B-46C4-9982-1A01ABA97D54}"/>
              </a:ext>
            </a:extLst>
          </p:cNvPr>
          <p:cNvSpPr/>
          <p:nvPr/>
        </p:nvSpPr>
        <p:spPr>
          <a:xfrm rot="16200000" flipH="1">
            <a:off x="5280066" y="3590940"/>
            <a:ext cx="1849691" cy="470750"/>
          </a:xfrm>
          <a:prstGeom prst="curvedUpArrow">
            <a:avLst>
              <a:gd name="adj1" fmla="val 31410"/>
              <a:gd name="adj2" fmla="val 63899"/>
              <a:gd name="adj3" fmla="val 25076"/>
            </a:avLst>
          </a:prstGeom>
          <a:gradFill flip="none" rotWithShape="1">
            <a:gsLst>
              <a:gs pos="0">
                <a:srgbClr val="9D0300"/>
              </a:gs>
              <a:gs pos="50000">
                <a:schemeClr val="accent1">
                  <a:shade val="67500"/>
                  <a:satMod val="115000"/>
                </a:schemeClr>
              </a:gs>
              <a:gs pos="100000">
                <a:srgbClr val="9D0300">
                  <a:alpha val="52000"/>
                </a:srgbClr>
              </a:gs>
            </a:gsLst>
            <a:lin ang="0" scaled="1"/>
            <a:tileRect/>
          </a:gra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2" name="ZoneTexte 1">
            <a:extLst>
              <a:ext uri="{FF2B5EF4-FFF2-40B4-BE49-F238E27FC236}">
                <a16:creationId xmlns:a16="http://schemas.microsoft.com/office/drawing/2014/main" id="{CE61C3C3-69DF-4FF0-A588-CB03DF88639D}"/>
              </a:ext>
            </a:extLst>
          </p:cNvPr>
          <p:cNvSpPr txBox="1"/>
          <p:nvPr/>
        </p:nvSpPr>
        <p:spPr>
          <a:xfrm rot="16200000">
            <a:off x="529456" y="3413614"/>
            <a:ext cx="1620957" cy="646331"/>
          </a:xfrm>
          <a:prstGeom prst="rect">
            <a:avLst/>
          </a:prstGeom>
          <a:noFill/>
        </p:spPr>
        <p:txBody>
          <a:bodyPr wrap="none" rtlCol="0">
            <a:spAutoFit/>
          </a:bodyPr>
          <a:lstStyle/>
          <a:p>
            <a:pPr algn="ctr"/>
            <a:r>
              <a:rPr lang="fr-FR" dirty="0">
                <a:solidFill>
                  <a:srgbClr val="C00000"/>
                </a:solidFill>
                <a:effectLst>
                  <a:outerShdw blurRad="38100" dist="38100" dir="2700000" algn="tl">
                    <a:srgbClr val="000000">
                      <a:alpha val="43137"/>
                    </a:srgbClr>
                  </a:outerShdw>
                </a:effectLst>
              </a:rPr>
              <a:t>Scientific </a:t>
            </a:r>
          </a:p>
          <a:p>
            <a:pPr algn="ctr"/>
            <a:r>
              <a:rPr lang="fr-FR" dirty="0" err="1">
                <a:solidFill>
                  <a:srgbClr val="C00000"/>
                </a:solidFill>
                <a:effectLst>
                  <a:outerShdw blurRad="38100" dist="38100" dir="2700000" algn="tl">
                    <a:srgbClr val="000000">
                      <a:alpha val="43137"/>
                    </a:srgbClr>
                  </a:outerShdw>
                </a:effectLst>
              </a:rPr>
              <a:t>developments</a:t>
            </a:r>
            <a:endParaRPr lang="fr-FR" dirty="0">
              <a:solidFill>
                <a:srgbClr val="C00000"/>
              </a:solidFill>
              <a:effectLst>
                <a:outerShdw blurRad="38100" dist="38100" dir="2700000" algn="tl">
                  <a:srgbClr val="000000">
                    <a:alpha val="43137"/>
                  </a:srgbClr>
                </a:outerShdw>
              </a:effectLst>
            </a:endParaRPr>
          </a:p>
        </p:txBody>
      </p:sp>
      <p:sp>
        <p:nvSpPr>
          <p:cNvPr id="43" name="ZoneTexte 42">
            <a:extLst>
              <a:ext uri="{FF2B5EF4-FFF2-40B4-BE49-F238E27FC236}">
                <a16:creationId xmlns:a16="http://schemas.microsoft.com/office/drawing/2014/main" id="{D200EEEA-759F-454A-80BA-E2E8F7BE89EA}"/>
              </a:ext>
            </a:extLst>
          </p:cNvPr>
          <p:cNvSpPr txBox="1"/>
          <p:nvPr/>
        </p:nvSpPr>
        <p:spPr>
          <a:xfrm rot="16200000">
            <a:off x="5961809" y="3529802"/>
            <a:ext cx="1313180" cy="369332"/>
          </a:xfrm>
          <a:prstGeom prst="rect">
            <a:avLst/>
          </a:prstGeom>
          <a:noFill/>
        </p:spPr>
        <p:txBody>
          <a:bodyPr wrap="none" rtlCol="0">
            <a:spAutoFit/>
          </a:bodyPr>
          <a:lstStyle/>
          <a:p>
            <a:r>
              <a:rPr lang="fr-FR" dirty="0">
                <a:solidFill>
                  <a:srgbClr val="C00000"/>
                </a:solidFill>
                <a:effectLst>
                  <a:outerShdw blurRad="38100" dist="38100" dir="2700000" algn="tl">
                    <a:srgbClr val="000000">
                      <a:alpha val="43137"/>
                    </a:srgbClr>
                  </a:outerShdw>
                </a:effectLst>
              </a:rPr>
              <a:t>Feedbacks</a:t>
            </a:r>
          </a:p>
        </p:txBody>
      </p:sp>
      <p:sp>
        <p:nvSpPr>
          <p:cNvPr id="32" name="ZoneTexte 31">
            <a:extLst>
              <a:ext uri="{FF2B5EF4-FFF2-40B4-BE49-F238E27FC236}">
                <a16:creationId xmlns:a16="http://schemas.microsoft.com/office/drawing/2014/main" id="{312EB722-EAD7-4EA4-BD94-43644A9E6387}"/>
              </a:ext>
            </a:extLst>
          </p:cNvPr>
          <p:cNvSpPr txBox="1"/>
          <p:nvPr/>
        </p:nvSpPr>
        <p:spPr>
          <a:xfrm>
            <a:off x="3115518" y="3593717"/>
            <a:ext cx="2063385" cy="400110"/>
          </a:xfrm>
          <a:prstGeom prst="rect">
            <a:avLst/>
          </a:prstGeom>
          <a:noFill/>
        </p:spPr>
        <p:txBody>
          <a:bodyPr wrap="none" rtlCol="0">
            <a:spAutoFit/>
          </a:bodyPr>
          <a:lstStyle/>
          <a:p>
            <a:pPr algn="ctr"/>
            <a:r>
              <a:rPr lang="fr-FR" sz="2000" dirty="0" err="1">
                <a:solidFill>
                  <a:srgbClr val="C00000"/>
                </a:solidFill>
                <a:effectLst>
                  <a:outerShdw blurRad="38100" dist="38100" dir="2700000" algn="tl">
                    <a:srgbClr val="000000">
                      <a:alpha val="43137"/>
                    </a:srgbClr>
                  </a:outerShdw>
                </a:effectLst>
              </a:rPr>
              <a:t>Iterative</a:t>
            </a:r>
            <a:r>
              <a:rPr lang="fr-FR" sz="2000" dirty="0">
                <a:solidFill>
                  <a:srgbClr val="C00000"/>
                </a:solidFill>
                <a:effectLst>
                  <a:outerShdw blurRad="38100" dist="38100" dir="2700000" algn="tl">
                    <a:srgbClr val="000000">
                      <a:alpha val="43137"/>
                    </a:srgbClr>
                  </a:outerShdw>
                </a:effectLst>
              </a:rPr>
              <a:t> process</a:t>
            </a:r>
          </a:p>
        </p:txBody>
      </p:sp>
      <p:pic>
        <p:nvPicPr>
          <p:cNvPr id="47" name="Image 46">
            <a:extLst>
              <a:ext uri="{FF2B5EF4-FFF2-40B4-BE49-F238E27FC236}">
                <a16:creationId xmlns:a16="http://schemas.microsoft.com/office/drawing/2014/main" id="{7F662DED-CFC2-4463-8444-88DB2A207547}"/>
              </a:ext>
            </a:extLst>
          </p:cNvPr>
          <p:cNvPicPr>
            <a:picLocks noChangeAspect="1"/>
          </p:cNvPicPr>
          <p:nvPr/>
        </p:nvPicPr>
        <p:blipFill>
          <a:blip r:embed="rId4"/>
          <a:stretch>
            <a:fillRect/>
          </a:stretch>
        </p:blipFill>
        <p:spPr>
          <a:xfrm>
            <a:off x="9153198" y="2210715"/>
            <a:ext cx="769359" cy="777250"/>
          </a:xfrm>
          <a:prstGeom prst="rect">
            <a:avLst/>
          </a:prstGeom>
          <a:ln>
            <a:noFill/>
          </a:ln>
          <a:effectLst>
            <a:outerShdw blurRad="292100" dist="139700" dir="2700000" algn="tl" rotWithShape="0">
              <a:srgbClr val="333333">
                <a:alpha val="65000"/>
              </a:srgbClr>
            </a:outerShdw>
          </a:effectLst>
        </p:spPr>
      </p:pic>
      <p:pic>
        <p:nvPicPr>
          <p:cNvPr id="48" name="Image 47">
            <a:extLst>
              <a:ext uri="{FF2B5EF4-FFF2-40B4-BE49-F238E27FC236}">
                <a16:creationId xmlns:a16="http://schemas.microsoft.com/office/drawing/2014/main" id="{480B9B56-7DD8-4B2D-9F1E-E122C054C4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9259" y="2191028"/>
            <a:ext cx="758047" cy="751426"/>
          </a:xfrm>
          <a:prstGeom prst="ellipse">
            <a:avLst/>
          </a:prstGeom>
        </p:spPr>
      </p:pic>
      <p:pic>
        <p:nvPicPr>
          <p:cNvPr id="50" name="Picture 2" descr="Résultat de recherche d'images pour &quot;2iE burkina faso&quot;">
            <a:extLst>
              <a:ext uri="{FF2B5EF4-FFF2-40B4-BE49-F238E27FC236}">
                <a16:creationId xmlns:a16="http://schemas.microsoft.com/office/drawing/2014/main" id="{9BE5ED83-5308-436D-AA19-96956BDF5938}"/>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2026" y="2147469"/>
            <a:ext cx="938503" cy="93850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EA893235-B3A0-4F65-95EB-6C9F3CD3ECD7}"/>
              </a:ext>
            </a:extLst>
          </p:cNvPr>
          <p:cNvSpPr txBox="1"/>
          <p:nvPr/>
        </p:nvSpPr>
        <p:spPr>
          <a:xfrm>
            <a:off x="7131730" y="1793565"/>
            <a:ext cx="2890535" cy="369332"/>
          </a:xfrm>
          <a:prstGeom prst="rect">
            <a:avLst/>
          </a:prstGeom>
          <a:noFill/>
        </p:spPr>
        <p:txBody>
          <a:bodyPr wrap="none" rtlCol="0">
            <a:spAutoFit/>
          </a:bodyPr>
          <a:lstStyle>
            <a:defPPr>
              <a:defRPr lang="fr-FR"/>
            </a:defPPr>
            <a:lvl1pPr>
              <a:defRPr sz="1600"/>
            </a:lvl1pPr>
          </a:lstStyle>
          <a:p>
            <a:r>
              <a:rPr lang="fr-FR" sz="1800" b="1" dirty="0"/>
              <a:t>6 International </a:t>
            </a:r>
            <a:r>
              <a:rPr lang="fr-FR" sz="1800" b="1" dirty="0" err="1"/>
              <a:t>scientists</a:t>
            </a:r>
            <a:endParaRPr lang="fr-FR" sz="1800" b="1" dirty="0"/>
          </a:p>
        </p:txBody>
      </p:sp>
      <p:pic>
        <p:nvPicPr>
          <p:cNvPr id="52" name="Image 51">
            <a:extLst>
              <a:ext uri="{FF2B5EF4-FFF2-40B4-BE49-F238E27FC236}">
                <a16:creationId xmlns:a16="http://schemas.microsoft.com/office/drawing/2014/main" id="{25E3FF30-538E-4039-8F65-0CA8BE8B27B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94491" y="3783442"/>
            <a:ext cx="693269" cy="685814"/>
          </a:xfrm>
          <a:prstGeom prst="rect">
            <a:avLst/>
          </a:prstGeom>
        </p:spPr>
      </p:pic>
      <p:pic>
        <p:nvPicPr>
          <p:cNvPr id="53" name="Picture 2" descr=" Ministère de l'Urbanisme et de l'Habitat logo">
            <a:extLst>
              <a:ext uri="{FF2B5EF4-FFF2-40B4-BE49-F238E27FC236}">
                <a16:creationId xmlns:a16="http://schemas.microsoft.com/office/drawing/2014/main" id="{F866F7E9-78AD-4279-8DE3-00701A7F070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93401" y="4573425"/>
            <a:ext cx="495449" cy="6007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7A39135-D666-468F-92E5-C169597E336F}"/>
              </a:ext>
            </a:extLst>
          </p:cNvPr>
          <p:cNvSpPr/>
          <p:nvPr/>
        </p:nvSpPr>
        <p:spPr>
          <a:xfrm>
            <a:off x="7598053" y="4509293"/>
            <a:ext cx="2504212" cy="307777"/>
          </a:xfrm>
          <a:prstGeom prst="rect">
            <a:avLst/>
          </a:prstGeom>
        </p:spPr>
        <p:txBody>
          <a:bodyPr wrap="none">
            <a:spAutoFit/>
          </a:bodyPr>
          <a:lstStyle/>
          <a:p>
            <a:r>
              <a:rPr lang="fr-FR" sz="1400" dirty="0" err="1"/>
              <a:t>Directorate</a:t>
            </a:r>
            <a:r>
              <a:rPr lang="fr-FR" sz="1400" dirty="0"/>
              <a:t> of Civil Protection</a:t>
            </a:r>
          </a:p>
        </p:txBody>
      </p:sp>
      <p:grpSp>
        <p:nvGrpSpPr>
          <p:cNvPr id="34" name="Groupe 33">
            <a:extLst>
              <a:ext uri="{FF2B5EF4-FFF2-40B4-BE49-F238E27FC236}">
                <a16:creationId xmlns:a16="http://schemas.microsoft.com/office/drawing/2014/main" id="{BD69B455-5DFF-4C80-9E51-E037CAE80E6D}"/>
              </a:ext>
            </a:extLst>
          </p:cNvPr>
          <p:cNvGrpSpPr/>
          <p:nvPr/>
        </p:nvGrpSpPr>
        <p:grpSpPr>
          <a:xfrm>
            <a:off x="4082657" y="6094300"/>
            <a:ext cx="1854008" cy="613529"/>
            <a:chOff x="3277878" y="1491102"/>
            <a:chExt cx="1854008" cy="741603"/>
          </a:xfrm>
          <a:scene3d>
            <a:camera prst="orthographicFront"/>
            <a:lightRig rig="flat" dir="t"/>
          </a:scene3d>
        </p:grpSpPr>
        <p:sp>
          <p:nvSpPr>
            <p:cNvPr id="35" name="Flèche : chevron 34">
              <a:extLst>
                <a:ext uri="{FF2B5EF4-FFF2-40B4-BE49-F238E27FC236}">
                  <a16:creationId xmlns:a16="http://schemas.microsoft.com/office/drawing/2014/main" id="{4F08AA1C-96B4-4DF0-8899-DEEBEBF28E33}"/>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36" name="Flèche : chevron 4">
              <a:extLst>
                <a:ext uri="{FF2B5EF4-FFF2-40B4-BE49-F238E27FC236}">
                  <a16:creationId xmlns:a16="http://schemas.microsoft.com/office/drawing/2014/main" id="{6338DE51-E6F4-46FE-94D7-71D8B0CC1A11}"/>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37" name="Groupe 36">
            <a:extLst>
              <a:ext uri="{FF2B5EF4-FFF2-40B4-BE49-F238E27FC236}">
                <a16:creationId xmlns:a16="http://schemas.microsoft.com/office/drawing/2014/main" id="{ED4D6E30-E599-45FF-9B4C-30B6643EC8F8}"/>
              </a:ext>
            </a:extLst>
          </p:cNvPr>
          <p:cNvGrpSpPr/>
          <p:nvPr/>
        </p:nvGrpSpPr>
        <p:grpSpPr>
          <a:xfrm>
            <a:off x="2379300" y="6107099"/>
            <a:ext cx="1854008" cy="600730"/>
            <a:chOff x="1639870" y="1491102"/>
            <a:chExt cx="1854008" cy="741603"/>
          </a:xfrm>
          <a:scene3d>
            <a:camera prst="orthographicFront"/>
            <a:lightRig rig="flat" dir="t"/>
          </a:scene3d>
        </p:grpSpPr>
        <p:sp>
          <p:nvSpPr>
            <p:cNvPr id="38" name="Flèche : chevron 37">
              <a:extLst>
                <a:ext uri="{FF2B5EF4-FFF2-40B4-BE49-F238E27FC236}">
                  <a16:creationId xmlns:a16="http://schemas.microsoft.com/office/drawing/2014/main" id="{68DB68A2-0683-42AD-994A-5008AF26AD4D}"/>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39" name="Flèche : chevron 4">
              <a:extLst>
                <a:ext uri="{FF2B5EF4-FFF2-40B4-BE49-F238E27FC236}">
                  <a16:creationId xmlns:a16="http://schemas.microsoft.com/office/drawing/2014/main" id="{6D457729-1AAB-4F0B-A0F2-EC5766A2FE1B}"/>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54" name="Groupe 53">
            <a:extLst>
              <a:ext uri="{FF2B5EF4-FFF2-40B4-BE49-F238E27FC236}">
                <a16:creationId xmlns:a16="http://schemas.microsoft.com/office/drawing/2014/main" id="{DD180EDF-C866-453F-8EF3-3FD214EE28DB}"/>
              </a:ext>
            </a:extLst>
          </p:cNvPr>
          <p:cNvGrpSpPr/>
          <p:nvPr/>
        </p:nvGrpSpPr>
        <p:grpSpPr>
          <a:xfrm>
            <a:off x="618560" y="6094300"/>
            <a:ext cx="1854008" cy="600730"/>
            <a:chOff x="1861" y="1491102"/>
            <a:chExt cx="1854008" cy="741603"/>
          </a:xfrm>
          <a:scene3d>
            <a:camera prst="orthographicFront"/>
            <a:lightRig rig="flat" dir="t"/>
          </a:scene3d>
        </p:grpSpPr>
        <p:sp>
          <p:nvSpPr>
            <p:cNvPr id="55" name="Flèche : chevron 54">
              <a:extLst>
                <a:ext uri="{FF2B5EF4-FFF2-40B4-BE49-F238E27FC236}">
                  <a16:creationId xmlns:a16="http://schemas.microsoft.com/office/drawing/2014/main" id="{B5EDD9EF-745F-4AEF-B4E7-C1BCE2507CB3}"/>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56" name="Flèche : chevron 4">
              <a:extLst>
                <a:ext uri="{FF2B5EF4-FFF2-40B4-BE49-F238E27FC236}">
                  <a16:creationId xmlns:a16="http://schemas.microsoft.com/office/drawing/2014/main" id="{CB5681EB-8D07-4967-BB78-B80AF6228279}"/>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pic>
        <p:nvPicPr>
          <p:cNvPr id="1026" name="Picture 2" descr="http://meteoburkina.bf/images/logo.png">
            <a:extLst>
              <a:ext uri="{FF2B5EF4-FFF2-40B4-BE49-F238E27FC236}">
                <a16:creationId xmlns:a16="http://schemas.microsoft.com/office/drawing/2014/main" id="{7B664362-E7BA-4576-B6FF-FB530CFAC9F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870754" y="5385577"/>
            <a:ext cx="848318" cy="37540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05C1A19F-21C7-40E5-98A2-CB28B9746F4B}"/>
              </a:ext>
            </a:extLst>
          </p:cNvPr>
          <p:cNvSpPr/>
          <p:nvPr/>
        </p:nvSpPr>
        <p:spPr>
          <a:xfrm>
            <a:off x="7598053" y="4889688"/>
            <a:ext cx="2811988" cy="307777"/>
          </a:xfrm>
          <a:prstGeom prst="rect">
            <a:avLst/>
          </a:prstGeom>
        </p:spPr>
        <p:txBody>
          <a:bodyPr wrap="none">
            <a:spAutoFit/>
          </a:bodyPr>
          <a:lstStyle/>
          <a:p>
            <a:r>
              <a:rPr lang="fr-FR" sz="1400" dirty="0" err="1"/>
              <a:t>Directorate</a:t>
            </a:r>
            <a:r>
              <a:rPr lang="fr-FR" sz="1400" dirty="0"/>
              <a:t> of Urban Planification</a:t>
            </a:r>
          </a:p>
        </p:txBody>
      </p:sp>
      <p:sp>
        <p:nvSpPr>
          <p:cNvPr id="45" name="Rectangle 44">
            <a:extLst>
              <a:ext uri="{FF2B5EF4-FFF2-40B4-BE49-F238E27FC236}">
                <a16:creationId xmlns:a16="http://schemas.microsoft.com/office/drawing/2014/main" id="{B6A7CDE0-E18C-462D-AF10-807CCDE94D35}"/>
              </a:ext>
            </a:extLst>
          </p:cNvPr>
          <p:cNvSpPr/>
          <p:nvPr/>
        </p:nvSpPr>
        <p:spPr>
          <a:xfrm>
            <a:off x="7638394" y="3751453"/>
            <a:ext cx="2303836" cy="738664"/>
          </a:xfrm>
          <a:prstGeom prst="rect">
            <a:avLst/>
          </a:prstGeom>
        </p:spPr>
        <p:txBody>
          <a:bodyPr wrap="none">
            <a:spAutoFit/>
          </a:bodyPr>
          <a:lstStyle/>
          <a:p>
            <a:r>
              <a:rPr lang="fr-FR" sz="1400" dirty="0"/>
              <a:t>Ouagadougou </a:t>
            </a:r>
            <a:r>
              <a:rPr lang="fr-FR" sz="1400" dirty="0" err="1"/>
              <a:t>Municipality</a:t>
            </a:r>
            <a:endParaRPr lang="fr-FR" sz="1400" dirty="0"/>
          </a:p>
          <a:p>
            <a:r>
              <a:rPr lang="fr-FR" sz="1400" dirty="0"/>
              <a:t>District </a:t>
            </a:r>
            <a:r>
              <a:rPr lang="fr-FR" sz="1400" dirty="0" err="1"/>
              <a:t>Mayors</a:t>
            </a:r>
            <a:endParaRPr lang="fr-FR" sz="1400" dirty="0"/>
          </a:p>
          <a:p>
            <a:r>
              <a:rPr lang="fr-FR" sz="1400" dirty="0" err="1"/>
              <a:t>Technical</a:t>
            </a:r>
            <a:r>
              <a:rPr lang="fr-FR" sz="1400" dirty="0"/>
              <a:t> services</a:t>
            </a:r>
          </a:p>
        </p:txBody>
      </p:sp>
      <p:sp>
        <p:nvSpPr>
          <p:cNvPr id="5" name="ZoneTexte 4">
            <a:extLst>
              <a:ext uri="{FF2B5EF4-FFF2-40B4-BE49-F238E27FC236}">
                <a16:creationId xmlns:a16="http://schemas.microsoft.com/office/drawing/2014/main" id="{D8FEA60C-7726-4407-815B-1509F8D59829}"/>
              </a:ext>
            </a:extLst>
          </p:cNvPr>
          <p:cNvSpPr txBox="1"/>
          <p:nvPr/>
        </p:nvSpPr>
        <p:spPr>
          <a:xfrm>
            <a:off x="7579222" y="3374988"/>
            <a:ext cx="1877437" cy="338554"/>
          </a:xfrm>
          <a:prstGeom prst="rect">
            <a:avLst/>
          </a:prstGeom>
          <a:noFill/>
        </p:spPr>
        <p:txBody>
          <a:bodyPr wrap="none" rtlCol="0">
            <a:spAutoFit/>
          </a:bodyPr>
          <a:lstStyle>
            <a:defPPr>
              <a:defRPr lang="fr-FR"/>
            </a:defPPr>
            <a:lvl1pPr>
              <a:defRPr sz="1600"/>
            </a:lvl1pPr>
          </a:lstStyle>
          <a:p>
            <a:r>
              <a:rPr lang="fr-FR" b="1" dirty="0"/>
              <a:t>~50 Stakeholders</a:t>
            </a:r>
          </a:p>
        </p:txBody>
      </p:sp>
      <p:sp>
        <p:nvSpPr>
          <p:cNvPr id="46" name="Rectangle 45">
            <a:extLst>
              <a:ext uri="{FF2B5EF4-FFF2-40B4-BE49-F238E27FC236}">
                <a16:creationId xmlns:a16="http://schemas.microsoft.com/office/drawing/2014/main" id="{075535FB-3B1B-401D-A900-19A53E0DB5DF}"/>
              </a:ext>
            </a:extLst>
          </p:cNvPr>
          <p:cNvSpPr/>
          <p:nvPr/>
        </p:nvSpPr>
        <p:spPr>
          <a:xfrm>
            <a:off x="7692182" y="5436642"/>
            <a:ext cx="2212401" cy="307777"/>
          </a:xfrm>
          <a:prstGeom prst="rect">
            <a:avLst/>
          </a:prstGeom>
        </p:spPr>
        <p:txBody>
          <a:bodyPr wrap="none">
            <a:spAutoFit/>
          </a:bodyPr>
          <a:lstStyle/>
          <a:p>
            <a:r>
              <a:rPr lang="fr-FR" sz="1400" dirty="0"/>
              <a:t>National </a:t>
            </a:r>
            <a:r>
              <a:rPr lang="fr-FR" sz="1400" dirty="0" err="1"/>
              <a:t>Weather</a:t>
            </a:r>
            <a:r>
              <a:rPr lang="fr-FR" sz="1400" dirty="0"/>
              <a:t> Service</a:t>
            </a:r>
          </a:p>
        </p:txBody>
      </p:sp>
      <p:sp>
        <p:nvSpPr>
          <p:cNvPr id="51" name="Rectangle 50">
            <a:extLst>
              <a:ext uri="{FF2B5EF4-FFF2-40B4-BE49-F238E27FC236}">
                <a16:creationId xmlns:a16="http://schemas.microsoft.com/office/drawing/2014/main" id="{9C1AD3C6-B4F1-4180-88B9-4079817E8222}"/>
              </a:ext>
            </a:extLst>
          </p:cNvPr>
          <p:cNvSpPr/>
          <p:nvPr/>
        </p:nvSpPr>
        <p:spPr>
          <a:xfrm>
            <a:off x="7692182" y="5976518"/>
            <a:ext cx="2055371" cy="307777"/>
          </a:xfrm>
          <a:prstGeom prst="rect">
            <a:avLst/>
          </a:prstGeom>
        </p:spPr>
        <p:txBody>
          <a:bodyPr wrap="none">
            <a:spAutoFit/>
          </a:bodyPr>
          <a:lstStyle/>
          <a:p>
            <a:r>
              <a:rPr lang="fr-FR" sz="1400" dirty="0"/>
              <a:t>Engineering </a:t>
            </a:r>
            <a:r>
              <a:rPr lang="fr-FR" sz="1400" dirty="0" err="1"/>
              <a:t>companies</a:t>
            </a:r>
            <a:endParaRPr lang="fr-FR" sz="1400" dirty="0"/>
          </a:p>
        </p:txBody>
      </p:sp>
      <p:sp>
        <p:nvSpPr>
          <p:cNvPr id="6" name="Accolade ouvrante 5">
            <a:extLst>
              <a:ext uri="{FF2B5EF4-FFF2-40B4-BE49-F238E27FC236}">
                <a16:creationId xmlns:a16="http://schemas.microsoft.com/office/drawing/2014/main" id="{737A9188-AC5E-4A6C-8501-406F1178741B}"/>
              </a:ext>
            </a:extLst>
          </p:cNvPr>
          <p:cNvSpPr/>
          <p:nvPr/>
        </p:nvSpPr>
        <p:spPr>
          <a:xfrm>
            <a:off x="7573061" y="3814389"/>
            <a:ext cx="142149" cy="631967"/>
          </a:xfrm>
          <a:prstGeom prst="leftBrace">
            <a:avLst>
              <a:gd name="adj1" fmla="val 6528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8" name="Accolade ouvrante 57">
            <a:extLst>
              <a:ext uri="{FF2B5EF4-FFF2-40B4-BE49-F238E27FC236}">
                <a16:creationId xmlns:a16="http://schemas.microsoft.com/office/drawing/2014/main" id="{44FF29AA-C4B0-49D1-ADDA-A6DDD2E3979E}"/>
              </a:ext>
            </a:extLst>
          </p:cNvPr>
          <p:cNvSpPr/>
          <p:nvPr/>
        </p:nvSpPr>
        <p:spPr>
          <a:xfrm>
            <a:off x="7526979" y="4498740"/>
            <a:ext cx="142149" cy="631967"/>
          </a:xfrm>
          <a:prstGeom prst="leftBrace">
            <a:avLst>
              <a:gd name="adj1" fmla="val 6528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8" name="Image 7">
            <a:extLst>
              <a:ext uri="{FF2B5EF4-FFF2-40B4-BE49-F238E27FC236}">
                <a16:creationId xmlns:a16="http://schemas.microsoft.com/office/drawing/2014/main" id="{7C8A28D4-7596-4ADC-B234-2170E6C764C5}"/>
              </a:ext>
            </a:extLst>
          </p:cNvPr>
          <p:cNvPicPr>
            <a:picLocks noChangeAspect="1"/>
          </p:cNvPicPr>
          <p:nvPr/>
        </p:nvPicPr>
        <p:blipFill>
          <a:blip r:embed="rId11"/>
          <a:stretch>
            <a:fillRect/>
          </a:stretch>
        </p:blipFill>
        <p:spPr>
          <a:xfrm>
            <a:off x="7052540" y="5875372"/>
            <a:ext cx="484746" cy="473204"/>
          </a:xfrm>
          <a:prstGeom prst="rect">
            <a:avLst/>
          </a:prstGeom>
        </p:spPr>
      </p:pic>
      <p:sp>
        <p:nvSpPr>
          <p:cNvPr id="49" name="Rectangle : coins arrondis 48">
            <a:extLst>
              <a:ext uri="{FF2B5EF4-FFF2-40B4-BE49-F238E27FC236}">
                <a16:creationId xmlns:a16="http://schemas.microsoft.com/office/drawing/2014/main" id="{3774B3C4-565B-48CD-AAF1-C63E777F39CE}"/>
              </a:ext>
            </a:extLst>
          </p:cNvPr>
          <p:cNvSpPr/>
          <p:nvPr/>
        </p:nvSpPr>
        <p:spPr>
          <a:xfrm>
            <a:off x="6815240" y="1683844"/>
            <a:ext cx="3502572" cy="4815742"/>
          </a:xfrm>
          <a:prstGeom prst="roundRect">
            <a:avLst>
              <a:gd name="adj" fmla="val 839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Flèche courbée vers le haut 117">
            <a:extLst>
              <a:ext uri="{FF2B5EF4-FFF2-40B4-BE49-F238E27FC236}">
                <a16:creationId xmlns:a16="http://schemas.microsoft.com/office/drawing/2014/main" id="{F93364AB-C360-4CE2-BD78-83E049BE9185}"/>
              </a:ext>
            </a:extLst>
          </p:cNvPr>
          <p:cNvSpPr/>
          <p:nvPr/>
        </p:nvSpPr>
        <p:spPr>
          <a:xfrm rot="16200000" flipV="1">
            <a:off x="1034073" y="3533690"/>
            <a:ext cx="1849691" cy="470750"/>
          </a:xfrm>
          <a:prstGeom prst="curvedUpArrow">
            <a:avLst>
              <a:gd name="adj1" fmla="val 31410"/>
              <a:gd name="adj2" fmla="val 63899"/>
              <a:gd name="adj3" fmla="val 25076"/>
            </a:avLst>
          </a:prstGeom>
          <a:gradFill flip="none" rotWithShape="1">
            <a:gsLst>
              <a:gs pos="0">
                <a:srgbClr val="9D0300"/>
              </a:gs>
              <a:gs pos="50000">
                <a:schemeClr val="accent1">
                  <a:shade val="67500"/>
                  <a:satMod val="115000"/>
                </a:schemeClr>
              </a:gs>
              <a:gs pos="100000">
                <a:srgbClr val="9D0300">
                  <a:alpha val="52000"/>
                </a:srgbClr>
              </a:gs>
            </a:gsLst>
            <a:lin ang="0" scaled="1"/>
            <a:tileRect/>
          </a:gra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pic>
        <p:nvPicPr>
          <p:cNvPr id="60" name="Image 59">
            <a:extLst>
              <a:ext uri="{FF2B5EF4-FFF2-40B4-BE49-F238E27FC236}">
                <a16:creationId xmlns:a16="http://schemas.microsoft.com/office/drawing/2014/main" id="{ECC4C53E-DFDD-447D-B91F-3B7BAF805984}"/>
              </a:ext>
            </a:extLst>
          </p:cNvPr>
          <p:cNvPicPr>
            <a:picLocks noChangeAspect="1"/>
          </p:cNvPicPr>
          <p:nvPr/>
        </p:nvPicPr>
        <p:blipFill>
          <a:blip r:embed="rId12"/>
          <a:stretch>
            <a:fillRect/>
          </a:stretch>
        </p:blipFill>
        <p:spPr>
          <a:xfrm>
            <a:off x="10621226" y="1221103"/>
            <a:ext cx="857009" cy="857009"/>
          </a:xfrm>
          <a:prstGeom prst="rect">
            <a:avLst/>
          </a:prstGeom>
        </p:spPr>
      </p:pic>
      <p:sp>
        <p:nvSpPr>
          <p:cNvPr id="59" name="Ellipse 58">
            <a:extLst>
              <a:ext uri="{FF2B5EF4-FFF2-40B4-BE49-F238E27FC236}">
                <a16:creationId xmlns:a16="http://schemas.microsoft.com/office/drawing/2014/main" id="{E6AC6697-99AC-46F1-8586-574C5AB82B3C}"/>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61" name="Ellipse 60">
            <a:extLst>
              <a:ext uri="{FF2B5EF4-FFF2-40B4-BE49-F238E27FC236}">
                <a16:creationId xmlns:a16="http://schemas.microsoft.com/office/drawing/2014/main" id="{A957F5B6-5688-4C0F-86D7-CFC2045FF32F}"/>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62" name="Ellipse 61">
            <a:extLst>
              <a:ext uri="{FF2B5EF4-FFF2-40B4-BE49-F238E27FC236}">
                <a16:creationId xmlns:a16="http://schemas.microsoft.com/office/drawing/2014/main" id="{3B735BA3-1056-4DA5-9371-5F112E132A61}"/>
              </a:ext>
            </a:extLst>
          </p:cNvPr>
          <p:cNvSpPr/>
          <p:nvPr/>
        </p:nvSpPr>
        <p:spPr>
          <a:xfrm>
            <a:off x="3678372" y="6050492"/>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63" name="Ellipse 62">
            <a:extLst>
              <a:ext uri="{FF2B5EF4-FFF2-40B4-BE49-F238E27FC236}">
                <a16:creationId xmlns:a16="http://schemas.microsoft.com/office/drawing/2014/main" id="{EBA307A1-FF08-4C46-A9D9-28B6D9BACE76}"/>
              </a:ext>
            </a:extLst>
          </p:cNvPr>
          <p:cNvSpPr/>
          <p:nvPr/>
        </p:nvSpPr>
        <p:spPr>
          <a:xfrm>
            <a:off x="421114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64" name="Ellipse 63">
            <a:extLst>
              <a:ext uri="{FF2B5EF4-FFF2-40B4-BE49-F238E27FC236}">
                <a16:creationId xmlns:a16="http://schemas.microsoft.com/office/drawing/2014/main" id="{780F0BD5-7902-419C-B2AA-0820F43CAD20}"/>
              </a:ext>
            </a:extLst>
          </p:cNvPr>
          <p:cNvSpPr/>
          <p:nvPr/>
        </p:nvSpPr>
        <p:spPr>
          <a:xfrm>
            <a:off x="450329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65" name="Ellipse 64">
            <a:extLst>
              <a:ext uri="{FF2B5EF4-FFF2-40B4-BE49-F238E27FC236}">
                <a16:creationId xmlns:a16="http://schemas.microsoft.com/office/drawing/2014/main" id="{4CD0E014-C408-4CEB-A2C0-27688191B11C}"/>
              </a:ext>
            </a:extLst>
          </p:cNvPr>
          <p:cNvSpPr/>
          <p:nvPr/>
        </p:nvSpPr>
        <p:spPr>
          <a:xfrm>
            <a:off x="4828025" y="6003040"/>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Tree>
    <p:extLst>
      <p:ext uri="{BB962C8B-B14F-4D97-AF65-F5344CB8AC3E}">
        <p14:creationId xmlns:p14="http://schemas.microsoft.com/office/powerpoint/2010/main" val="2753884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Image 62">
            <a:extLst>
              <a:ext uri="{FF2B5EF4-FFF2-40B4-BE49-F238E27FC236}">
                <a16:creationId xmlns:a16="http://schemas.microsoft.com/office/drawing/2014/main" id="{8B9716BA-31A0-45BD-A2D8-9871508FC37E}"/>
              </a:ext>
            </a:extLst>
          </p:cNvPr>
          <p:cNvPicPr>
            <a:picLocks noChangeAspect="1"/>
          </p:cNvPicPr>
          <p:nvPr/>
        </p:nvPicPr>
        <p:blipFill rotWithShape="1">
          <a:blip r:embed="rId3"/>
          <a:srcRect b="29340"/>
          <a:stretch/>
        </p:blipFill>
        <p:spPr>
          <a:xfrm rot="20927794">
            <a:off x="441003" y="568373"/>
            <a:ext cx="3736294" cy="3738032"/>
          </a:xfrm>
          <a:prstGeom prst="rect">
            <a:avLst/>
          </a:prstGeom>
          <a:ln>
            <a:noFill/>
          </a:ln>
          <a:effectLst>
            <a:outerShdw blurRad="292100" dist="139700" dir="2700000" algn="tl" rotWithShape="0">
              <a:srgbClr val="333333">
                <a:alpha val="65000"/>
              </a:srgbClr>
            </a:outerShdw>
          </a:effectLst>
        </p:spPr>
      </p:pic>
      <p:sp>
        <p:nvSpPr>
          <p:cNvPr id="66" name="ZoneTexte 65">
            <a:extLst>
              <a:ext uri="{FF2B5EF4-FFF2-40B4-BE49-F238E27FC236}">
                <a16:creationId xmlns:a16="http://schemas.microsoft.com/office/drawing/2014/main" id="{AE9B3E4F-B619-4B52-BC81-EF7E69887F6B}"/>
              </a:ext>
            </a:extLst>
          </p:cNvPr>
          <p:cNvSpPr txBox="1"/>
          <p:nvPr/>
        </p:nvSpPr>
        <p:spPr>
          <a:xfrm>
            <a:off x="9943350" y="182156"/>
            <a:ext cx="2168539" cy="2055095"/>
          </a:xfrm>
          <a:prstGeom prst="rect">
            <a:avLst/>
          </a:prstGeom>
          <a:noFill/>
        </p:spPr>
        <p:txBody>
          <a:bodyPr wrap="none" rtlCol="0">
            <a:prstTxWarp prst="textArchUp">
              <a:avLst>
                <a:gd name="adj" fmla="val 10270070"/>
              </a:avLst>
            </a:prstTxWarp>
            <a:spAutoFit/>
          </a:bodyPr>
          <a:lstStyle/>
          <a:p>
            <a:pPr algn="ctr"/>
            <a:r>
              <a:rPr lang="fr-FR" sz="1600" b="1" dirty="0">
                <a:effectLst>
                  <a:outerShdw blurRad="38100" dist="38100" dir="2700000" algn="tl">
                    <a:srgbClr val="000000">
                      <a:alpha val="43137"/>
                    </a:srgbClr>
                  </a:outerShdw>
                </a:effectLst>
              </a:rPr>
              <a:t>Co-production</a:t>
            </a:r>
          </a:p>
        </p:txBody>
      </p:sp>
      <p:pic>
        <p:nvPicPr>
          <p:cNvPr id="67" name="Image 66">
            <a:extLst>
              <a:ext uri="{FF2B5EF4-FFF2-40B4-BE49-F238E27FC236}">
                <a16:creationId xmlns:a16="http://schemas.microsoft.com/office/drawing/2014/main" id="{971EA4E2-8E32-49E9-ADA7-484BA11CD2BA}"/>
              </a:ext>
            </a:extLst>
          </p:cNvPr>
          <p:cNvPicPr>
            <a:picLocks noChangeAspect="1"/>
          </p:cNvPicPr>
          <p:nvPr/>
        </p:nvPicPr>
        <p:blipFill>
          <a:blip r:embed="rId4"/>
          <a:stretch>
            <a:fillRect/>
          </a:stretch>
        </p:blipFill>
        <p:spPr>
          <a:xfrm>
            <a:off x="10398529" y="396837"/>
            <a:ext cx="1383121" cy="1009932"/>
          </a:xfrm>
          <a:prstGeom prst="rect">
            <a:avLst/>
          </a:prstGeom>
          <a:ln>
            <a:noFill/>
          </a:ln>
          <a:effectLst>
            <a:outerShdw blurRad="292100" dist="139700" dir="2700000" algn="tl" rotWithShape="0">
              <a:srgbClr val="333333">
                <a:alpha val="65000"/>
              </a:srgbClr>
            </a:outerShdw>
          </a:effectLst>
        </p:spPr>
      </p:pic>
      <p:sp>
        <p:nvSpPr>
          <p:cNvPr id="68" name="Flèche courbée vers le haut 117">
            <a:extLst>
              <a:ext uri="{FF2B5EF4-FFF2-40B4-BE49-F238E27FC236}">
                <a16:creationId xmlns:a16="http://schemas.microsoft.com/office/drawing/2014/main" id="{75E23FDA-0E28-4988-8E47-4F5A65B84CFE}"/>
              </a:ext>
            </a:extLst>
          </p:cNvPr>
          <p:cNvSpPr/>
          <p:nvPr/>
        </p:nvSpPr>
        <p:spPr>
          <a:xfrm rot="10800000" flipH="1">
            <a:off x="10133128" y="396838"/>
            <a:ext cx="1849691" cy="824292"/>
          </a:xfrm>
          <a:prstGeom prst="curvedUpArrow">
            <a:avLst>
              <a:gd name="adj1" fmla="val 11071"/>
              <a:gd name="adj2" fmla="val 20155"/>
              <a:gd name="adj3" fmla="val 25076"/>
            </a:avLst>
          </a:prstGeom>
          <a:gradFill flip="none" rotWithShape="1">
            <a:gsLst>
              <a:gs pos="0">
                <a:srgbClr val="9D0300"/>
              </a:gs>
              <a:gs pos="50000">
                <a:schemeClr val="accent1">
                  <a:shade val="67500"/>
                  <a:satMod val="115000"/>
                </a:schemeClr>
              </a:gs>
              <a:gs pos="100000">
                <a:srgbClr val="9D0300">
                  <a:alpha val="52000"/>
                </a:srgbClr>
              </a:gs>
            </a:gsLst>
            <a:lin ang="0" scaled="1"/>
            <a:tileRect/>
          </a:gra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69" name="Flèche courbée vers le haut 117">
            <a:extLst>
              <a:ext uri="{FF2B5EF4-FFF2-40B4-BE49-F238E27FC236}">
                <a16:creationId xmlns:a16="http://schemas.microsoft.com/office/drawing/2014/main" id="{9777B2BF-4CDF-4BC3-B272-0DD8C006A43B}"/>
              </a:ext>
            </a:extLst>
          </p:cNvPr>
          <p:cNvSpPr/>
          <p:nvPr/>
        </p:nvSpPr>
        <p:spPr>
          <a:xfrm rot="10800000" flipV="1">
            <a:off x="10085119" y="1260022"/>
            <a:ext cx="1874933" cy="818090"/>
          </a:xfrm>
          <a:prstGeom prst="curvedUpArrow">
            <a:avLst>
              <a:gd name="adj1" fmla="val 11071"/>
              <a:gd name="adj2" fmla="val 20155"/>
              <a:gd name="adj3" fmla="val 25076"/>
            </a:avLst>
          </a:prstGeom>
          <a:gradFill flip="none" rotWithShape="1">
            <a:gsLst>
              <a:gs pos="0">
                <a:srgbClr val="C00000"/>
              </a:gs>
              <a:gs pos="50000">
                <a:schemeClr val="accent1">
                  <a:shade val="67500"/>
                  <a:satMod val="115000"/>
                </a:schemeClr>
              </a:gs>
              <a:gs pos="100000">
                <a:srgbClr val="9D0300">
                  <a:alpha val="52000"/>
                </a:srgbClr>
              </a:gs>
            </a:gsLst>
            <a:lin ang="0" scaled="1"/>
            <a:tileRect/>
          </a:gra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pic>
        <p:nvPicPr>
          <p:cNvPr id="70" name="Image 69">
            <a:extLst>
              <a:ext uri="{FF2B5EF4-FFF2-40B4-BE49-F238E27FC236}">
                <a16:creationId xmlns:a16="http://schemas.microsoft.com/office/drawing/2014/main" id="{3C2494F7-F4D9-43B4-B96B-346250F0B04C}"/>
              </a:ext>
            </a:extLst>
          </p:cNvPr>
          <p:cNvPicPr>
            <a:picLocks noChangeAspect="1"/>
          </p:cNvPicPr>
          <p:nvPr/>
        </p:nvPicPr>
        <p:blipFill>
          <a:blip r:embed="rId5"/>
          <a:stretch>
            <a:fillRect/>
          </a:stretch>
        </p:blipFill>
        <p:spPr>
          <a:xfrm>
            <a:off x="10621226" y="1221103"/>
            <a:ext cx="857009" cy="857009"/>
          </a:xfrm>
          <a:prstGeom prst="rect">
            <a:avLst/>
          </a:prstGeom>
        </p:spPr>
      </p:pic>
      <p:sp>
        <p:nvSpPr>
          <p:cNvPr id="40" name="Rectangle 39">
            <a:extLst>
              <a:ext uri="{FF2B5EF4-FFF2-40B4-BE49-F238E27FC236}">
                <a16:creationId xmlns:a16="http://schemas.microsoft.com/office/drawing/2014/main" id="{32DF4881-0DE1-4BA6-9EC6-C42C929395B6}"/>
              </a:ext>
            </a:extLst>
          </p:cNvPr>
          <p:cNvSpPr/>
          <p:nvPr/>
        </p:nvSpPr>
        <p:spPr>
          <a:xfrm>
            <a:off x="626535" y="4354125"/>
            <a:ext cx="3614748" cy="60073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1400" b="1" dirty="0">
                <a:solidFill>
                  <a:schemeClr val="tx1"/>
                </a:solidFill>
                <a:effectLst>
                  <a:outerShdw blurRad="38100" dist="38100" dir="2700000" algn="tl">
                    <a:srgbClr val="000000">
                      <a:alpha val="43137"/>
                    </a:srgbClr>
                  </a:outerShdw>
                </a:effectLst>
              </a:rPr>
              <a:t>Proposition of </a:t>
            </a:r>
            <a:r>
              <a:rPr lang="fr-FR" sz="1400" b="1" dirty="0" err="1">
                <a:solidFill>
                  <a:schemeClr val="tx1"/>
                </a:solidFill>
                <a:effectLst>
                  <a:outerShdw blurRad="38100" dist="38100" dir="2700000" algn="tl">
                    <a:srgbClr val="000000">
                      <a:alpha val="43137"/>
                    </a:srgbClr>
                  </a:outerShdw>
                </a:effectLst>
              </a:rPr>
              <a:t>decision</a:t>
            </a:r>
            <a:r>
              <a:rPr lang="fr-FR" sz="1400" b="1" dirty="0">
                <a:solidFill>
                  <a:schemeClr val="tx1"/>
                </a:solidFill>
                <a:effectLst>
                  <a:outerShdw blurRad="38100" dist="38100" dir="2700000" algn="tl">
                    <a:srgbClr val="000000">
                      <a:alpha val="43137"/>
                    </a:srgbClr>
                  </a:outerShdw>
                </a:effectLst>
              </a:rPr>
              <a:t>-support </a:t>
            </a:r>
            <a:r>
              <a:rPr lang="fr-FR" sz="1400" b="1" dirty="0" err="1">
                <a:solidFill>
                  <a:schemeClr val="tx1"/>
                </a:solidFill>
                <a:effectLst>
                  <a:outerShdw blurRad="38100" dist="38100" dir="2700000" algn="tl">
                    <a:srgbClr val="000000">
                      <a:alpha val="43137"/>
                    </a:srgbClr>
                  </a:outerShdw>
                </a:effectLst>
              </a:rPr>
              <a:t>tools</a:t>
            </a:r>
            <a:endParaRPr lang="fr-FR" sz="1400" b="1" dirty="0">
              <a:solidFill>
                <a:schemeClr val="tx1"/>
              </a:solidFill>
              <a:effectLst>
                <a:outerShdw blurRad="38100" dist="38100" dir="2700000" algn="tl">
                  <a:srgbClr val="000000">
                    <a:alpha val="43137"/>
                  </a:srgbClr>
                </a:outerShdw>
              </a:effectLst>
            </a:endParaRPr>
          </a:p>
        </p:txBody>
      </p:sp>
      <p:sp>
        <p:nvSpPr>
          <p:cNvPr id="3" name="Accolade ouvrante 2">
            <a:extLst>
              <a:ext uri="{FF2B5EF4-FFF2-40B4-BE49-F238E27FC236}">
                <a16:creationId xmlns:a16="http://schemas.microsoft.com/office/drawing/2014/main" id="{ACB0EF28-4978-4A8E-BD18-57E868B80A1C}"/>
              </a:ext>
            </a:extLst>
          </p:cNvPr>
          <p:cNvSpPr/>
          <p:nvPr/>
        </p:nvSpPr>
        <p:spPr>
          <a:xfrm>
            <a:off x="4383053" y="1260021"/>
            <a:ext cx="721340" cy="3840596"/>
          </a:xfrm>
          <a:prstGeom prst="leftBrace">
            <a:avLst>
              <a:gd name="adj1" fmla="val 38808"/>
              <a:gd name="adj2" fmla="val 85422"/>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7" name="Groupe 6">
            <a:extLst>
              <a:ext uri="{FF2B5EF4-FFF2-40B4-BE49-F238E27FC236}">
                <a16:creationId xmlns:a16="http://schemas.microsoft.com/office/drawing/2014/main" id="{72EED5B0-D750-458C-B0F2-29514728F386}"/>
              </a:ext>
            </a:extLst>
          </p:cNvPr>
          <p:cNvGrpSpPr/>
          <p:nvPr/>
        </p:nvGrpSpPr>
        <p:grpSpPr>
          <a:xfrm>
            <a:off x="7215651" y="3320071"/>
            <a:ext cx="1817552" cy="1733473"/>
            <a:chOff x="7625956" y="3320071"/>
            <a:chExt cx="1817552" cy="1733473"/>
          </a:xfrm>
        </p:grpSpPr>
        <p:sp>
          <p:nvSpPr>
            <p:cNvPr id="45" name="Rectangle : coins arrondis 44">
              <a:extLst>
                <a:ext uri="{FF2B5EF4-FFF2-40B4-BE49-F238E27FC236}">
                  <a16:creationId xmlns:a16="http://schemas.microsoft.com/office/drawing/2014/main" id="{5CA5938E-B076-40BE-BE93-DD80B8328E2E}"/>
                </a:ext>
              </a:extLst>
            </p:cNvPr>
            <p:cNvSpPr/>
            <p:nvPr/>
          </p:nvSpPr>
          <p:spPr>
            <a:xfrm>
              <a:off x="7682183" y="3320071"/>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52" name="Image 51">
              <a:extLst>
                <a:ext uri="{FF2B5EF4-FFF2-40B4-BE49-F238E27FC236}">
                  <a16:creationId xmlns:a16="http://schemas.microsoft.com/office/drawing/2014/main" id="{6F81CCFE-7707-4C1A-8831-CDFFB17574A6}"/>
                </a:ext>
              </a:extLst>
            </p:cNvPr>
            <p:cNvPicPr>
              <a:picLocks noChangeAspect="1"/>
            </p:cNvPicPr>
            <p:nvPr/>
          </p:nvPicPr>
          <p:blipFill>
            <a:blip r:embed="rId6"/>
            <a:stretch>
              <a:fillRect/>
            </a:stretch>
          </p:blipFill>
          <p:spPr>
            <a:xfrm>
              <a:off x="7738246" y="3429305"/>
              <a:ext cx="1705262" cy="1330936"/>
            </a:xfrm>
            <a:prstGeom prst="rect">
              <a:avLst/>
            </a:prstGeom>
          </p:spPr>
        </p:pic>
        <p:grpSp>
          <p:nvGrpSpPr>
            <p:cNvPr id="53" name="Groupe 52">
              <a:extLst>
                <a:ext uri="{FF2B5EF4-FFF2-40B4-BE49-F238E27FC236}">
                  <a16:creationId xmlns:a16="http://schemas.microsoft.com/office/drawing/2014/main" id="{6D55732D-BE29-4548-9D3E-372DC3C87D6C}"/>
                </a:ext>
              </a:extLst>
            </p:cNvPr>
            <p:cNvGrpSpPr/>
            <p:nvPr/>
          </p:nvGrpSpPr>
          <p:grpSpPr>
            <a:xfrm>
              <a:off x="7625956" y="4033795"/>
              <a:ext cx="1421475" cy="974077"/>
              <a:chOff x="7821921" y="4234136"/>
              <a:chExt cx="2543634" cy="1409044"/>
            </a:xfrm>
          </p:grpSpPr>
          <p:pic>
            <p:nvPicPr>
              <p:cNvPr id="54" name="Image 53">
                <a:extLst>
                  <a:ext uri="{FF2B5EF4-FFF2-40B4-BE49-F238E27FC236}">
                    <a16:creationId xmlns:a16="http://schemas.microsoft.com/office/drawing/2014/main" id="{32F21605-90C7-4E34-B1E5-82C5FAE8D80F}"/>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7821921" y="4234136"/>
                <a:ext cx="2543634" cy="1409044"/>
              </a:xfrm>
              <a:prstGeom prst="rect">
                <a:avLst/>
              </a:prstGeom>
              <a:ln>
                <a:noFill/>
              </a:ln>
              <a:effectLst>
                <a:outerShdw blurRad="292100" dist="139700" dir="2700000" algn="tl" rotWithShape="0">
                  <a:srgbClr val="333333">
                    <a:alpha val="65000"/>
                  </a:srgbClr>
                </a:outerShdw>
              </a:effectLst>
            </p:spPr>
          </p:pic>
          <p:sp>
            <p:nvSpPr>
              <p:cNvPr id="55" name="Forme libre : forme 54">
                <a:extLst>
                  <a:ext uri="{FF2B5EF4-FFF2-40B4-BE49-F238E27FC236}">
                    <a16:creationId xmlns:a16="http://schemas.microsoft.com/office/drawing/2014/main" id="{AAB9324B-2153-4AA3-A01E-95CF306B5703}"/>
                  </a:ext>
                </a:extLst>
              </p:cNvPr>
              <p:cNvSpPr/>
              <p:nvPr/>
            </p:nvSpPr>
            <p:spPr>
              <a:xfrm>
                <a:off x="7964487" y="4327134"/>
                <a:ext cx="1375420" cy="1287046"/>
              </a:xfrm>
              <a:custGeom>
                <a:avLst/>
                <a:gdLst>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49526 w 1329302"/>
                  <a:gd name="connsiteY5" fmla="*/ 709683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29054 w 1329302"/>
                  <a:gd name="connsiteY5" fmla="*/ 702859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06977"/>
                  <a:gd name="connsiteY0" fmla="*/ 0 h 1508077"/>
                  <a:gd name="connsiteX1" fmla="*/ 10439 w 1306977"/>
                  <a:gd name="connsiteY1" fmla="*/ 163773 h 1508077"/>
                  <a:gd name="connsiteX2" fmla="*/ 140093 w 1306977"/>
                  <a:gd name="connsiteY2" fmla="*/ 327546 h 1508077"/>
                  <a:gd name="connsiteX3" fmla="*/ 262923 w 1306977"/>
                  <a:gd name="connsiteY3" fmla="*/ 470848 h 1508077"/>
                  <a:gd name="connsiteX4" fmla="*/ 433520 w 1306977"/>
                  <a:gd name="connsiteY4" fmla="*/ 580030 h 1508077"/>
                  <a:gd name="connsiteX5" fmla="*/ 529054 w 1306977"/>
                  <a:gd name="connsiteY5" fmla="*/ 702859 h 1508077"/>
                  <a:gd name="connsiteX6" fmla="*/ 549526 w 1306977"/>
                  <a:gd name="connsiteY6" fmla="*/ 805218 h 1508077"/>
                  <a:gd name="connsiteX7" fmla="*/ 651884 w 1306977"/>
                  <a:gd name="connsiteY7" fmla="*/ 934871 h 1508077"/>
                  <a:gd name="connsiteX8" fmla="*/ 692827 w 1306977"/>
                  <a:gd name="connsiteY8" fmla="*/ 1009934 h 1508077"/>
                  <a:gd name="connsiteX9" fmla="*/ 877072 w 1306977"/>
                  <a:gd name="connsiteY9" fmla="*/ 1166883 h 1508077"/>
                  <a:gd name="connsiteX10" fmla="*/ 1074965 w 1306977"/>
                  <a:gd name="connsiteY10" fmla="*/ 1276066 h 1508077"/>
                  <a:gd name="connsiteX11" fmla="*/ 1306977 w 1306977"/>
                  <a:gd name="connsiteY11" fmla="*/ 1508077 h 1508077"/>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327449 w 1327449"/>
                  <a:gd name="connsiteY11" fmla="*/ 1603611 h 1603611"/>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286506 w 1327449"/>
                  <a:gd name="connsiteY11" fmla="*/ 1453487 h 1603611"/>
                  <a:gd name="connsiteX12" fmla="*/ 1327449 w 1327449"/>
                  <a:gd name="connsiteY12" fmla="*/ 1603611 h 160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449" h="1603611">
                    <a:moveTo>
                      <a:pt x="17263" y="0"/>
                    </a:moveTo>
                    <a:cubicBezTo>
                      <a:pt x="3615" y="54591"/>
                      <a:pt x="-10033" y="109182"/>
                      <a:pt x="10439" y="163773"/>
                    </a:cubicBezTo>
                    <a:cubicBezTo>
                      <a:pt x="30911" y="218364"/>
                      <a:pt x="98012" y="276367"/>
                      <a:pt x="140093" y="327546"/>
                    </a:cubicBezTo>
                    <a:cubicBezTo>
                      <a:pt x="182174" y="378725"/>
                      <a:pt x="214019" y="428767"/>
                      <a:pt x="262923" y="470848"/>
                    </a:cubicBezTo>
                    <a:cubicBezTo>
                      <a:pt x="311827" y="512929"/>
                      <a:pt x="389165" y="541362"/>
                      <a:pt x="433520" y="580030"/>
                    </a:cubicBezTo>
                    <a:cubicBezTo>
                      <a:pt x="477875" y="618699"/>
                      <a:pt x="509720" y="665328"/>
                      <a:pt x="529054" y="702859"/>
                    </a:cubicBezTo>
                    <a:cubicBezTo>
                      <a:pt x="548388" y="740390"/>
                      <a:pt x="529054" y="766549"/>
                      <a:pt x="549526" y="805218"/>
                    </a:cubicBezTo>
                    <a:cubicBezTo>
                      <a:pt x="569998" y="843887"/>
                      <a:pt x="628001" y="900752"/>
                      <a:pt x="651884" y="934871"/>
                    </a:cubicBezTo>
                    <a:cubicBezTo>
                      <a:pt x="675767" y="968990"/>
                      <a:pt x="655296" y="971265"/>
                      <a:pt x="692827" y="1009934"/>
                    </a:cubicBezTo>
                    <a:cubicBezTo>
                      <a:pt x="730358" y="1048603"/>
                      <a:pt x="813382" y="1122528"/>
                      <a:pt x="877072" y="1166883"/>
                    </a:cubicBezTo>
                    <a:cubicBezTo>
                      <a:pt x="940762" y="1211238"/>
                      <a:pt x="1006726" y="1228299"/>
                      <a:pt x="1074965" y="1276066"/>
                    </a:cubicBezTo>
                    <a:cubicBezTo>
                      <a:pt x="1143204" y="1323833"/>
                      <a:pt x="1244425" y="1398896"/>
                      <a:pt x="1286506" y="1453487"/>
                    </a:cubicBezTo>
                    <a:cubicBezTo>
                      <a:pt x="1328587" y="1508078"/>
                      <a:pt x="1310389" y="1582002"/>
                      <a:pt x="1327449" y="1603611"/>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Forme libre : forme 55">
                <a:extLst>
                  <a:ext uri="{FF2B5EF4-FFF2-40B4-BE49-F238E27FC236}">
                    <a16:creationId xmlns:a16="http://schemas.microsoft.com/office/drawing/2014/main" id="{710855E0-5580-4134-9D75-270735AE1CCB}"/>
                  </a:ext>
                </a:extLst>
              </p:cNvPr>
              <p:cNvSpPr/>
              <p:nvPr/>
            </p:nvSpPr>
            <p:spPr>
              <a:xfrm>
                <a:off x="8555085" y="4338089"/>
                <a:ext cx="1802972" cy="1248709"/>
              </a:xfrm>
              <a:custGeom>
                <a:avLst/>
                <a:gdLst>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228298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187355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0089" h="1555844">
                    <a:moveTo>
                      <a:pt x="0" y="0"/>
                    </a:moveTo>
                    <a:cubicBezTo>
                      <a:pt x="1706" y="56865"/>
                      <a:pt x="3412" y="113731"/>
                      <a:pt x="40943" y="163773"/>
                    </a:cubicBezTo>
                    <a:cubicBezTo>
                      <a:pt x="78474" y="213815"/>
                      <a:pt x="158087" y="253620"/>
                      <a:pt x="225188" y="300250"/>
                    </a:cubicBezTo>
                    <a:cubicBezTo>
                      <a:pt x="292289" y="346880"/>
                      <a:pt x="381000" y="408295"/>
                      <a:pt x="443552" y="443552"/>
                    </a:cubicBezTo>
                    <a:cubicBezTo>
                      <a:pt x="506104" y="478809"/>
                      <a:pt x="559558" y="494731"/>
                      <a:pt x="600501" y="511791"/>
                    </a:cubicBezTo>
                    <a:cubicBezTo>
                      <a:pt x="641444" y="528851"/>
                      <a:pt x="660778" y="510653"/>
                      <a:pt x="689211" y="545910"/>
                    </a:cubicBezTo>
                    <a:cubicBezTo>
                      <a:pt x="717644" y="581167"/>
                      <a:pt x="724468" y="678976"/>
                      <a:pt x="771098" y="723331"/>
                    </a:cubicBezTo>
                    <a:cubicBezTo>
                      <a:pt x="817728" y="767686"/>
                      <a:pt x="899615" y="760862"/>
                      <a:pt x="968991" y="812041"/>
                    </a:cubicBezTo>
                    <a:cubicBezTo>
                      <a:pt x="1038367" y="863220"/>
                      <a:pt x="1144137" y="976952"/>
                      <a:pt x="1187355" y="1030406"/>
                    </a:cubicBezTo>
                    <a:cubicBezTo>
                      <a:pt x="1230573" y="1083860"/>
                      <a:pt x="1190767" y="1096370"/>
                      <a:pt x="1228298" y="1132764"/>
                    </a:cubicBezTo>
                    <a:cubicBezTo>
                      <a:pt x="1265829" y="1169158"/>
                      <a:pt x="1371600" y="1221475"/>
                      <a:pt x="1412543" y="1248770"/>
                    </a:cubicBezTo>
                    <a:cubicBezTo>
                      <a:pt x="1453486" y="1276065"/>
                      <a:pt x="1446663" y="1276065"/>
                      <a:pt x="1473958" y="1296537"/>
                    </a:cubicBezTo>
                    <a:cubicBezTo>
                      <a:pt x="1501253" y="1317009"/>
                      <a:pt x="1536510" y="1345442"/>
                      <a:pt x="1576316" y="1371600"/>
                    </a:cubicBezTo>
                    <a:cubicBezTo>
                      <a:pt x="1616122" y="1397758"/>
                      <a:pt x="1685499" y="1422779"/>
                      <a:pt x="1712794" y="1453486"/>
                    </a:cubicBezTo>
                    <a:cubicBezTo>
                      <a:pt x="1740089" y="1484193"/>
                      <a:pt x="1740089" y="1520018"/>
                      <a:pt x="1740089" y="1555844"/>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6" name="Groupe 5">
            <a:extLst>
              <a:ext uri="{FF2B5EF4-FFF2-40B4-BE49-F238E27FC236}">
                <a16:creationId xmlns:a16="http://schemas.microsoft.com/office/drawing/2014/main" id="{BE719DE9-81F4-450C-9691-482B2A8D3A3E}"/>
              </a:ext>
            </a:extLst>
          </p:cNvPr>
          <p:cNvGrpSpPr/>
          <p:nvPr/>
        </p:nvGrpSpPr>
        <p:grpSpPr>
          <a:xfrm>
            <a:off x="5425011" y="3321047"/>
            <a:ext cx="1713788" cy="1849672"/>
            <a:chOff x="5835316" y="3321047"/>
            <a:chExt cx="1713788" cy="1849672"/>
          </a:xfrm>
        </p:grpSpPr>
        <p:sp>
          <p:nvSpPr>
            <p:cNvPr id="44" name="Rectangle : coins arrondis 43">
              <a:extLst>
                <a:ext uri="{FF2B5EF4-FFF2-40B4-BE49-F238E27FC236}">
                  <a16:creationId xmlns:a16="http://schemas.microsoft.com/office/drawing/2014/main" id="{C79B46C9-6281-41CB-A2BE-D4FBF4359D86}"/>
                </a:ext>
              </a:extLst>
            </p:cNvPr>
            <p:cNvSpPr/>
            <p:nvPr/>
          </p:nvSpPr>
          <p:spPr>
            <a:xfrm>
              <a:off x="5835316" y="3321047"/>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59" name="Image 58">
              <a:extLst>
                <a:ext uri="{FF2B5EF4-FFF2-40B4-BE49-F238E27FC236}">
                  <a16:creationId xmlns:a16="http://schemas.microsoft.com/office/drawing/2014/main" id="{F723BE8A-FF9E-4187-A71F-79A6F0AC7CB3}"/>
                </a:ext>
              </a:extLst>
            </p:cNvPr>
            <p:cNvPicPr>
              <a:picLocks noChangeAspect="1"/>
            </p:cNvPicPr>
            <p:nvPr/>
          </p:nvPicPr>
          <p:blipFill>
            <a:blip r:embed="rId9">
              <a:duotone>
                <a:prstClr val="black"/>
                <a:srgbClr val="C00000">
                  <a:tint val="45000"/>
                  <a:satMod val="400000"/>
                </a:srgbClr>
              </a:duotone>
            </a:blip>
            <a:stretch>
              <a:fillRect/>
            </a:stretch>
          </p:blipFill>
          <p:spPr>
            <a:xfrm>
              <a:off x="5992213" y="3665917"/>
              <a:ext cx="1468719" cy="819490"/>
            </a:xfrm>
            <a:prstGeom prst="rect">
              <a:avLst/>
            </a:prstGeom>
            <a:ln>
              <a:noFill/>
            </a:ln>
            <a:effectLst>
              <a:outerShdw blurRad="292100" dist="139700" dir="2700000" algn="tl" rotWithShape="0">
                <a:srgbClr val="333333">
                  <a:alpha val="65000"/>
                </a:srgbClr>
              </a:outerShdw>
            </a:effectLst>
          </p:spPr>
        </p:pic>
        <p:pic>
          <p:nvPicPr>
            <p:cNvPr id="57" name="Picture 2">
              <a:extLst>
                <a:ext uri="{FF2B5EF4-FFF2-40B4-BE49-F238E27FC236}">
                  <a16:creationId xmlns:a16="http://schemas.microsoft.com/office/drawing/2014/main" id="{BA44F37A-26FD-4381-B59E-213A69448BC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77304" y="4305476"/>
              <a:ext cx="871800" cy="865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ZoneTexte 1">
            <a:extLst>
              <a:ext uri="{FF2B5EF4-FFF2-40B4-BE49-F238E27FC236}">
                <a16:creationId xmlns:a16="http://schemas.microsoft.com/office/drawing/2014/main" id="{EFEC4C83-65FF-478F-A3BB-0C7EE660D64A}"/>
              </a:ext>
            </a:extLst>
          </p:cNvPr>
          <p:cNvSpPr txBox="1"/>
          <p:nvPr/>
        </p:nvSpPr>
        <p:spPr>
          <a:xfrm>
            <a:off x="5211619" y="736801"/>
            <a:ext cx="2250937" cy="523220"/>
          </a:xfrm>
          <a:prstGeom prst="rect">
            <a:avLst/>
          </a:prstGeom>
          <a:noFill/>
        </p:spPr>
        <p:txBody>
          <a:bodyPr wrap="none" rtlCol="0">
            <a:spAutoFit/>
          </a:bodyPr>
          <a:lstStyle/>
          <a:p>
            <a:pPr algn="ctr"/>
            <a:r>
              <a:rPr lang="fr-FR" sz="1400" b="1" dirty="0">
                <a:effectLst>
                  <a:outerShdw blurRad="38100" dist="38100" dir="2700000" algn="tl">
                    <a:srgbClr val="000000">
                      <a:alpha val="43137"/>
                    </a:srgbClr>
                  </a:outerShdw>
                </a:effectLst>
              </a:rPr>
              <a:t>Link </a:t>
            </a:r>
            <a:r>
              <a:rPr lang="fr-FR" sz="1400" b="1" dirty="0" err="1">
                <a:effectLst>
                  <a:outerShdw blurRad="38100" dist="38100" dir="2700000" algn="tl">
                    <a:srgbClr val="000000">
                      <a:alpha val="43137"/>
                    </a:srgbClr>
                  </a:outerShdw>
                </a:effectLst>
              </a:rPr>
              <a:t>btw</a:t>
            </a:r>
            <a:r>
              <a:rPr lang="fr-FR" sz="1400" b="1" dirty="0">
                <a:effectLst>
                  <a:outerShdw blurRad="38100" dist="38100" dir="2700000" algn="tl">
                    <a:srgbClr val="000000">
                      <a:alpha val="43137"/>
                    </a:srgbClr>
                  </a:outerShdw>
                </a:effectLst>
              </a:rPr>
              <a:t> </a:t>
            </a:r>
            <a:r>
              <a:rPr lang="fr-FR" sz="1400" b="1" dirty="0" err="1">
                <a:effectLst>
                  <a:outerShdw blurRad="38100" dist="38100" dir="2700000" algn="tl">
                    <a:srgbClr val="000000">
                      <a:alpha val="43137"/>
                    </a:srgbClr>
                  </a:outerShdw>
                </a:effectLst>
              </a:rPr>
              <a:t>climate</a:t>
            </a:r>
            <a:r>
              <a:rPr lang="fr-FR" sz="1400" b="1" dirty="0">
                <a:effectLst>
                  <a:outerShdw blurRad="38100" dist="38100" dir="2700000" algn="tl">
                    <a:srgbClr val="000000">
                      <a:alpha val="43137"/>
                    </a:srgbClr>
                  </a:outerShdw>
                </a:effectLst>
              </a:rPr>
              <a:t> change</a:t>
            </a:r>
          </a:p>
          <a:p>
            <a:pPr algn="ctr"/>
            <a:r>
              <a:rPr lang="fr-FR" sz="1400" b="1" dirty="0">
                <a:effectLst>
                  <a:outerShdw blurRad="38100" dist="38100" dir="2700000" algn="tl">
                    <a:srgbClr val="000000">
                      <a:alpha val="43137"/>
                    </a:srgbClr>
                  </a:outerShdw>
                </a:effectLst>
              </a:rPr>
              <a:t>and </a:t>
            </a:r>
            <a:r>
              <a:rPr lang="fr-FR" sz="1400" b="1" dirty="0" err="1">
                <a:effectLst>
                  <a:outerShdw blurRad="38100" dist="38100" dir="2700000" algn="tl">
                    <a:srgbClr val="000000">
                      <a:alpha val="43137"/>
                    </a:srgbClr>
                  </a:outerShdw>
                </a:effectLst>
              </a:rPr>
              <a:t>storm</a:t>
            </a:r>
            <a:r>
              <a:rPr lang="fr-FR" sz="1400" b="1" dirty="0">
                <a:effectLst>
                  <a:outerShdw blurRad="38100" dist="38100" dir="2700000" algn="tl">
                    <a:srgbClr val="000000">
                      <a:alpha val="43137"/>
                    </a:srgbClr>
                  </a:outerShdw>
                </a:effectLst>
              </a:rPr>
              <a:t> </a:t>
            </a:r>
            <a:r>
              <a:rPr lang="fr-FR" sz="1400" b="1" dirty="0" err="1">
                <a:effectLst>
                  <a:outerShdw blurRad="38100" dist="38100" dir="2700000" algn="tl">
                    <a:srgbClr val="000000">
                      <a:alpha val="43137"/>
                    </a:srgbClr>
                  </a:outerShdw>
                </a:effectLst>
              </a:rPr>
              <a:t>properties</a:t>
            </a:r>
            <a:endParaRPr lang="fr-FR" sz="1400" b="1" dirty="0">
              <a:effectLst>
                <a:outerShdw blurRad="38100" dist="38100" dir="2700000" algn="tl">
                  <a:srgbClr val="000000">
                    <a:alpha val="43137"/>
                  </a:srgbClr>
                </a:outerShdw>
              </a:effectLst>
            </a:endParaRPr>
          </a:p>
        </p:txBody>
      </p:sp>
      <p:grpSp>
        <p:nvGrpSpPr>
          <p:cNvPr id="14" name="Groupe 13">
            <a:extLst>
              <a:ext uri="{FF2B5EF4-FFF2-40B4-BE49-F238E27FC236}">
                <a16:creationId xmlns:a16="http://schemas.microsoft.com/office/drawing/2014/main" id="{339B86C7-A15A-4447-B285-8BCF5F4638C9}"/>
              </a:ext>
            </a:extLst>
          </p:cNvPr>
          <p:cNvGrpSpPr/>
          <p:nvPr/>
        </p:nvGrpSpPr>
        <p:grpSpPr>
          <a:xfrm>
            <a:off x="5425011" y="736801"/>
            <a:ext cx="3551965" cy="2405637"/>
            <a:chOff x="5425011" y="736801"/>
            <a:chExt cx="3551965" cy="2405637"/>
          </a:xfrm>
        </p:grpSpPr>
        <p:sp>
          <p:nvSpPr>
            <p:cNvPr id="4" name="Rectangle : coins arrondis 3">
              <a:extLst>
                <a:ext uri="{FF2B5EF4-FFF2-40B4-BE49-F238E27FC236}">
                  <a16:creationId xmlns:a16="http://schemas.microsoft.com/office/drawing/2014/main" id="{E048FA05-4605-43F6-B57F-8A0ED8D328DE}"/>
                </a:ext>
              </a:extLst>
            </p:cNvPr>
            <p:cNvSpPr/>
            <p:nvPr/>
          </p:nvSpPr>
          <p:spPr>
            <a:xfrm>
              <a:off x="5425011" y="1406769"/>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48F5019E-5256-4ED5-9DD6-61EEF425D2A1}"/>
                </a:ext>
              </a:extLst>
            </p:cNvPr>
            <p:cNvGrpSpPr/>
            <p:nvPr/>
          </p:nvGrpSpPr>
          <p:grpSpPr>
            <a:xfrm>
              <a:off x="7271878" y="736801"/>
              <a:ext cx="1705098" cy="2405637"/>
              <a:chOff x="7271878" y="736801"/>
              <a:chExt cx="1705098" cy="2405637"/>
            </a:xfrm>
          </p:grpSpPr>
          <p:sp>
            <p:nvSpPr>
              <p:cNvPr id="32" name="Rectangle : coins arrondis 31">
                <a:extLst>
                  <a:ext uri="{FF2B5EF4-FFF2-40B4-BE49-F238E27FC236}">
                    <a16:creationId xmlns:a16="http://schemas.microsoft.com/office/drawing/2014/main" id="{A28A9980-FD9D-46BF-9C6E-733CCAC32EB6}"/>
                  </a:ext>
                </a:extLst>
              </p:cNvPr>
              <p:cNvSpPr/>
              <p:nvPr/>
            </p:nvSpPr>
            <p:spPr>
              <a:xfrm>
                <a:off x="7271878" y="1391520"/>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grpSp>
            <p:nvGrpSpPr>
              <p:cNvPr id="48" name="Groupe 47">
                <a:extLst>
                  <a:ext uri="{FF2B5EF4-FFF2-40B4-BE49-F238E27FC236}">
                    <a16:creationId xmlns:a16="http://schemas.microsoft.com/office/drawing/2014/main" id="{108B1B68-51A4-41AC-8061-7641C5CB0BD2}"/>
                  </a:ext>
                </a:extLst>
              </p:cNvPr>
              <p:cNvGrpSpPr/>
              <p:nvPr/>
            </p:nvGrpSpPr>
            <p:grpSpPr>
              <a:xfrm>
                <a:off x="7459328" y="2078112"/>
                <a:ext cx="1512743" cy="1064326"/>
                <a:chOff x="7821921" y="4234136"/>
                <a:chExt cx="2543634" cy="1409044"/>
              </a:xfrm>
            </p:grpSpPr>
            <p:pic>
              <p:nvPicPr>
                <p:cNvPr id="49" name="Image 48">
                  <a:extLst>
                    <a:ext uri="{FF2B5EF4-FFF2-40B4-BE49-F238E27FC236}">
                      <a16:creationId xmlns:a16="http://schemas.microsoft.com/office/drawing/2014/main" id="{79E8BF99-7163-42BC-A232-16703C43880F}"/>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7821921" y="4234136"/>
                  <a:ext cx="2543634" cy="1409044"/>
                </a:xfrm>
                <a:prstGeom prst="rect">
                  <a:avLst/>
                </a:prstGeom>
                <a:ln>
                  <a:noFill/>
                </a:ln>
                <a:effectLst>
                  <a:outerShdw blurRad="292100" dist="139700" dir="2700000" algn="tl" rotWithShape="0">
                    <a:srgbClr val="333333">
                      <a:alpha val="65000"/>
                    </a:srgbClr>
                  </a:outerShdw>
                </a:effectLst>
              </p:spPr>
            </p:pic>
            <p:sp>
              <p:nvSpPr>
                <p:cNvPr id="50" name="Forme libre : forme 49">
                  <a:extLst>
                    <a:ext uri="{FF2B5EF4-FFF2-40B4-BE49-F238E27FC236}">
                      <a16:creationId xmlns:a16="http://schemas.microsoft.com/office/drawing/2014/main" id="{0DBEB655-F09A-49DC-863D-80B66237F2EE}"/>
                    </a:ext>
                  </a:extLst>
                </p:cNvPr>
                <p:cNvSpPr/>
                <p:nvPr/>
              </p:nvSpPr>
              <p:spPr>
                <a:xfrm>
                  <a:off x="7964487" y="4327134"/>
                  <a:ext cx="1375420" cy="1287046"/>
                </a:xfrm>
                <a:custGeom>
                  <a:avLst/>
                  <a:gdLst>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49526 w 1329302"/>
                    <a:gd name="connsiteY5" fmla="*/ 709683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29054 w 1329302"/>
                    <a:gd name="connsiteY5" fmla="*/ 702859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06977"/>
                    <a:gd name="connsiteY0" fmla="*/ 0 h 1508077"/>
                    <a:gd name="connsiteX1" fmla="*/ 10439 w 1306977"/>
                    <a:gd name="connsiteY1" fmla="*/ 163773 h 1508077"/>
                    <a:gd name="connsiteX2" fmla="*/ 140093 w 1306977"/>
                    <a:gd name="connsiteY2" fmla="*/ 327546 h 1508077"/>
                    <a:gd name="connsiteX3" fmla="*/ 262923 w 1306977"/>
                    <a:gd name="connsiteY3" fmla="*/ 470848 h 1508077"/>
                    <a:gd name="connsiteX4" fmla="*/ 433520 w 1306977"/>
                    <a:gd name="connsiteY4" fmla="*/ 580030 h 1508077"/>
                    <a:gd name="connsiteX5" fmla="*/ 529054 w 1306977"/>
                    <a:gd name="connsiteY5" fmla="*/ 702859 h 1508077"/>
                    <a:gd name="connsiteX6" fmla="*/ 549526 w 1306977"/>
                    <a:gd name="connsiteY6" fmla="*/ 805218 h 1508077"/>
                    <a:gd name="connsiteX7" fmla="*/ 651884 w 1306977"/>
                    <a:gd name="connsiteY7" fmla="*/ 934871 h 1508077"/>
                    <a:gd name="connsiteX8" fmla="*/ 692827 w 1306977"/>
                    <a:gd name="connsiteY8" fmla="*/ 1009934 h 1508077"/>
                    <a:gd name="connsiteX9" fmla="*/ 877072 w 1306977"/>
                    <a:gd name="connsiteY9" fmla="*/ 1166883 h 1508077"/>
                    <a:gd name="connsiteX10" fmla="*/ 1074965 w 1306977"/>
                    <a:gd name="connsiteY10" fmla="*/ 1276066 h 1508077"/>
                    <a:gd name="connsiteX11" fmla="*/ 1306977 w 1306977"/>
                    <a:gd name="connsiteY11" fmla="*/ 1508077 h 1508077"/>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327449 w 1327449"/>
                    <a:gd name="connsiteY11" fmla="*/ 1603611 h 1603611"/>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286506 w 1327449"/>
                    <a:gd name="connsiteY11" fmla="*/ 1453487 h 1603611"/>
                    <a:gd name="connsiteX12" fmla="*/ 1327449 w 1327449"/>
                    <a:gd name="connsiteY12" fmla="*/ 1603611 h 160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449" h="1603611">
                      <a:moveTo>
                        <a:pt x="17263" y="0"/>
                      </a:moveTo>
                      <a:cubicBezTo>
                        <a:pt x="3615" y="54591"/>
                        <a:pt x="-10033" y="109182"/>
                        <a:pt x="10439" y="163773"/>
                      </a:cubicBezTo>
                      <a:cubicBezTo>
                        <a:pt x="30911" y="218364"/>
                        <a:pt x="98012" y="276367"/>
                        <a:pt x="140093" y="327546"/>
                      </a:cubicBezTo>
                      <a:cubicBezTo>
                        <a:pt x="182174" y="378725"/>
                        <a:pt x="214019" y="428767"/>
                        <a:pt x="262923" y="470848"/>
                      </a:cubicBezTo>
                      <a:cubicBezTo>
                        <a:pt x="311827" y="512929"/>
                        <a:pt x="389165" y="541362"/>
                        <a:pt x="433520" y="580030"/>
                      </a:cubicBezTo>
                      <a:cubicBezTo>
                        <a:pt x="477875" y="618699"/>
                        <a:pt x="509720" y="665328"/>
                        <a:pt x="529054" y="702859"/>
                      </a:cubicBezTo>
                      <a:cubicBezTo>
                        <a:pt x="548388" y="740390"/>
                        <a:pt x="529054" y="766549"/>
                        <a:pt x="549526" y="805218"/>
                      </a:cubicBezTo>
                      <a:cubicBezTo>
                        <a:pt x="569998" y="843887"/>
                        <a:pt x="628001" y="900752"/>
                        <a:pt x="651884" y="934871"/>
                      </a:cubicBezTo>
                      <a:cubicBezTo>
                        <a:pt x="675767" y="968990"/>
                        <a:pt x="655296" y="971265"/>
                        <a:pt x="692827" y="1009934"/>
                      </a:cubicBezTo>
                      <a:cubicBezTo>
                        <a:pt x="730358" y="1048603"/>
                        <a:pt x="813382" y="1122528"/>
                        <a:pt x="877072" y="1166883"/>
                      </a:cubicBezTo>
                      <a:cubicBezTo>
                        <a:pt x="940762" y="1211238"/>
                        <a:pt x="1006726" y="1228299"/>
                        <a:pt x="1074965" y="1276066"/>
                      </a:cubicBezTo>
                      <a:cubicBezTo>
                        <a:pt x="1143204" y="1323833"/>
                        <a:pt x="1244425" y="1398896"/>
                        <a:pt x="1286506" y="1453487"/>
                      </a:cubicBezTo>
                      <a:cubicBezTo>
                        <a:pt x="1328587" y="1508078"/>
                        <a:pt x="1310389" y="1582002"/>
                        <a:pt x="1327449" y="1603611"/>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Forme libre : forme 50">
                  <a:extLst>
                    <a:ext uri="{FF2B5EF4-FFF2-40B4-BE49-F238E27FC236}">
                      <a16:creationId xmlns:a16="http://schemas.microsoft.com/office/drawing/2014/main" id="{42811471-15E1-424B-A742-D417DFB24AA1}"/>
                    </a:ext>
                  </a:extLst>
                </p:cNvPr>
                <p:cNvSpPr/>
                <p:nvPr/>
              </p:nvSpPr>
              <p:spPr>
                <a:xfrm>
                  <a:off x="8555085" y="4338089"/>
                  <a:ext cx="1802972" cy="1248709"/>
                </a:xfrm>
                <a:custGeom>
                  <a:avLst/>
                  <a:gdLst>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228298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187355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0089" h="1555844">
                      <a:moveTo>
                        <a:pt x="0" y="0"/>
                      </a:moveTo>
                      <a:cubicBezTo>
                        <a:pt x="1706" y="56865"/>
                        <a:pt x="3412" y="113731"/>
                        <a:pt x="40943" y="163773"/>
                      </a:cubicBezTo>
                      <a:cubicBezTo>
                        <a:pt x="78474" y="213815"/>
                        <a:pt x="158087" y="253620"/>
                        <a:pt x="225188" y="300250"/>
                      </a:cubicBezTo>
                      <a:cubicBezTo>
                        <a:pt x="292289" y="346880"/>
                        <a:pt x="381000" y="408295"/>
                        <a:pt x="443552" y="443552"/>
                      </a:cubicBezTo>
                      <a:cubicBezTo>
                        <a:pt x="506104" y="478809"/>
                        <a:pt x="559558" y="494731"/>
                        <a:pt x="600501" y="511791"/>
                      </a:cubicBezTo>
                      <a:cubicBezTo>
                        <a:pt x="641444" y="528851"/>
                        <a:pt x="660778" y="510653"/>
                        <a:pt x="689211" y="545910"/>
                      </a:cubicBezTo>
                      <a:cubicBezTo>
                        <a:pt x="717644" y="581167"/>
                        <a:pt x="724468" y="678976"/>
                        <a:pt x="771098" y="723331"/>
                      </a:cubicBezTo>
                      <a:cubicBezTo>
                        <a:pt x="817728" y="767686"/>
                        <a:pt x="899615" y="760862"/>
                        <a:pt x="968991" y="812041"/>
                      </a:cubicBezTo>
                      <a:cubicBezTo>
                        <a:pt x="1038367" y="863220"/>
                        <a:pt x="1144137" y="976952"/>
                        <a:pt x="1187355" y="1030406"/>
                      </a:cubicBezTo>
                      <a:cubicBezTo>
                        <a:pt x="1230573" y="1083860"/>
                        <a:pt x="1190767" y="1096370"/>
                        <a:pt x="1228298" y="1132764"/>
                      </a:cubicBezTo>
                      <a:cubicBezTo>
                        <a:pt x="1265829" y="1169158"/>
                        <a:pt x="1371600" y="1221475"/>
                        <a:pt x="1412543" y="1248770"/>
                      </a:cubicBezTo>
                      <a:cubicBezTo>
                        <a:pt x="1453486" y="1276065"/>
                        <a:pt x="1446663" y="1276065"/>
                        <a:pt x="1473958" y="1296537"/>
                      </a:cubicBezTo>
                      <a:cubicBezTo>
                        <a:pt x="1501253" y="1317009"/>
                        <a:pt x="1536510" y="1345442"/>
                        <a:pt x="1576316" y="1371600"/>
                      </a:cubicBezTo>
                      <a:cubicBezTo>
                        <a:pt x="1616122" y="1397758"/>
                        <a:pt x="1685499" y="1422779"/>
                        <a:pt x="1712794" y="1453486"/>
                      </a:cubicBezTo>
                      <a:cubicBezTo>
                        <a:pt x="1740089" y="1484193"/>
                        <a:pt x="1740089" y="1520018"/>
                        <a:pt x="1740089" y="1555844"/>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 name="Forme libre : forme 4">
                <a:extLst>
                  <a:ext uri="{FF2B5EF4-FFF2-40B4-BE49-F238E27FC236}">
                    <a16:creationId xmlns:a16="http://schemas.microsoft.com/office/drawing/2014/main" id="{C1266BA3-FE29-4046-B016-E67260FCCE6E}"/>
                  </a:ext>
                </a:extLst>
              </p:cNvPr>
              <p:cNvSpPr/>
              <p:nvPr/>
            </p:nvSpPr>
            <p:spPr>
              <a:xfrm>
                <a:off x="7278228" y="1587704"/>
                <a:ext cx="1552074" cy="1371600"/>
              </a:xfrm>
              <a:custGeom>
                <a:avLst/>
                <a:gdLst>
                  <a:gd name="connsiteX0" fmla="*/ 0 w 1552074"/>
                  <a:gd name="connsiteY0" fmla="*/ 1371600 h 1371600"/>
                  <a:gd name="connsiteX1" fmla="*/ 421106 w 1552074"/>
                  <a:gd name="connsiteY1" fmla="*/ 721894 h 1371600"/>
                  <a:gd name="connsiteX2" fmla="*/ 637674 w 1552074"/>
                  <a:gd name="connsiteY2" fmla="*/ 998621 h 1371600"/>
                  <a:gd name="connsiteX3" fmla="*/ 1106906 w 1552074"/>
                  <a:gd name="connsiteY3" fmla="*/ 240631 h 1371600"/>
                  <a:gd name="connsiteX4" fmla="*/ 1239253 w 1552074"/>
                  <a:gd name="connsiteY4" fmla="*/ 469231 h 1371600"/>
                  <a:gd name="connsiteX5" fmla="*/ 1552074 w 1552074"/>
                  <a:gd name="connsiteY5"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074" h="1371600">
                    <a:moveTo>
                      <a:pt x="0" y="1371600"/>
                    </a:moveTo>
                    <a:lnTo>
                      <a:pt x="421106" y="721894"/>
                    </a:lnTo>
                    <a:lnTo>
                      <a:pt x="637674" y="998621"/>
                    </a:lnTo>
                    <a:lnTo>
                      <a:pt x="1106906" y="240631"/>
                    </a:lnTo>
                    <a:lnTo>
                      <a:pt x="1239253" y="469231"/>
                    </a:lnTo>
                    <a:lnTo>
                      <a:pt x="1552074" y="0"/>
                    </a:lnTo>
                  </a:path>
                </a:pathLst>
              </a:custGeom>
              <a:noFill/>
              <a:ln w="38100">
                <a:solidFill>
                  <a:srgbClr val="A8595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a:extLst>
                  <a:ext uri="{FF2B5EF4-FFF2-40B4-BE49-F238E27FC236}">
                    <a16:creationId xmlns:a16="http://schemas.microsoft.com/office/drawing/2014/main" id="{B5A312B5-80AF-4178-98D8-C851E8434CAB}"/>
                  </a:ext>
                </a:extLst>
              </p:cNvPr>
              <p:cNvSpPr txBox="1"/>
              <p:nvPr/>
            </p:nvSpPr>
            <p:spPr>
              <a:xfrm>
                <a:off x="7476857" y="736801"/>
                <a:ext cx="1186542" cy="523220"/>
              </a:xfrm>
              <a:prstGeom prst="rect">
                <a:avLst/>
              </a:prstGeom>
              <a:noFill/>
            </p:spPr>
            <p:txBody>
              <a:bodyPr wrap="none" rtlCol="0">
                <a:spAutoFit/>
              </a:bodyPr>
              <a:lstStyle/>
              <a:p>
                <a:pPr algn="ctr"/>
                <a:r>
                  <a:rPr lang="fr-FR" sz="1400" b="1" dirty="0">
                    <a:effectLst>
                      <a:outerShdw blurRad="38100" dist="38100" dir="2700000" algn="tl">
                        <a:srgbClr val="000000">
                          <a:alpha val="43137"/>
                        </a:srgbClr>
                      </a:outerShdw>
                    </a:effectLst>
                  </a:rPr>
                  <a:t>Flood </a:t>
                </a:r>
                <a:r>
                  <a:rPr lang="fr-FR" sz="1400" b="1" dirty="0" err="1">
                    <a:effectLst>
                      <a:outerShdw blurRad="38100" dist="38100" dir="2700000" algn="tl">
                        <a:srgbClr val="000000">
                          <a:alpha val="43137"/>
                        </a:srgbClr>
                      </a:outerShdw>
                    </a:effectLst>
                  </a:rPr>
                  <a:t>event</a:t>
                </a:r>
                <a:endParaRPr lang="fr-FR" sz="1400" b="1" dirty="0">
                  <a:effectLst>
                    <a:outerShdw blurRad="38100" dist="38100" dir="2700000" algn="tl">
                      <a:srgbClr val="000000">
                        <a:alpha val="43137"/>
                      </a:srgbClr>
                    </a:outerShdw>
                  </a:effectLst>
                </a:endParaRPr>
              </a:p>
              <a:p>
                <a:pPr algn="ctr"/>
                <a:r>
                  <a:rPr lang="fr-FR" sz="1400" b="1" dirty="0" err="1">
                    <a:effectLst>
                      <a:outerShdw blurRad="38100" dist="38100" dir="2700000" algn="tl">
                        <a:srgbClr val="000000">
                          <a:alpha val="43137"/>
                        </a:srgbClr>
                      </a:outerShdw>
                    </a:effectLst>
                  </a:rPr>
                  <a:t>Database</a:t>
                </a:r>
                <a:endParaRPr lang="fr-FR" sz="1400" b="1" dirty="0">
                  <a:effectLst>
                    <a:outerShdw blurRad="38100" dist="38100" dir="2700000" algn="tl">
                      <a:srgbClr val="000000">
                        <a:alpha val="43137"/>
                      </a:srgbClr>
                    </a:outerShdw>
                  </a:effectLst>
                </a:endParaRPr>
              </a:p>
            </p:txBody>
          </p:sp>
        </p:grpSp>
      </p:grpSp>
      <p:sp>
        <p:nvSpPr>
          <p:cNvPr id="43" name="ZoneTexte 42">
            <a:extLst>
              <a:ext uri="{FF2B5EF4-FFF2-40B4-BE49-F238E27FC236}">
                <a16:creationId xmlns:a16="http://schemas.microsoft.com/office/drawing/2014/main" id="{523C1ADA-9847-4514-805A-C7E0B8F57FDC}"/>
              </a:ext>
            </a:extLst>
          </p:cNvPr>
          <p:cNvSpPr txBox="1"/>
          <p:nvPr/>
        </p:nvSpPr>
        <p:spPr>
          <a:xfrm>
            <a:off x="5563262" y="5100617"/>
            <a:ext cx="1428597" cy="307777"/>
          </a:xfrm>
          <a:prstGeom prst="rect">
            <a:avLst/>
          </a:prstGeom>
          <a:noFill/>
        </p:spPr>
        <p:txBody>
          <a:bodyPr wrap="none" rtlCol="0">
            <a:spAutoFit/>
          </a:bodyPr>
          <a:lstStyle/>
          <a:p>
            <a:pPr algn="ctr"/>
            <a:r>
              <a:rPr lang="fr-FR" sz="1400" b="1" dirty="0">
                <a:effectLst>
                  <a:outerShdw blurRad="38100" dist="38100" dir="2700000" algn="tl">
                    <a:srgbClr val="000000">
                      <a:alpha val="43137"/>
                    </a:srgbClr>
                  </a:outerShdw>
                </a:effectLst>
              </a:rPr>
              <a:t>Design </a:t>
            </a:r>
            <a:r>
              <a:rPr lang="fr-FR" sz="1400" b="1" dirty="0" err="1">
                <a:effectLst>
                  <a:outerShdw blurRad="38100" dist="38100" dir="2700000" algn="tl">
                    <a:srgbClr val="000000">
                      <a:alpha val="43137"/>
                    </a:srgbClr>
                  </a:outerShdw>
                </a:effectLst>
              </a:rPr>
              <a:t>storms</a:t>
            </a:r>
            <a:endParaRPr lang="fr-FR" sz="1400" b="1" dirty="0">
              <a:effectLst>
                <a:outerShdw blurRad="38100" dist="38100" dir="2700000" algn="tl">
                  <a:srgbClr val="000000">
                    <a:alpha val="43137"/>
                  </a:srgbClr>
                </a:outerShdw>
              </a:effectLst>
            </a:endParaRPr>
          </a:p>
        </p:txBody>
      </p:sp>
      <p:sp>
        <p:nvSpPr>
          <p:cNvPr id="58" name="ZoneTexte 57">
            <a:extLst>
              <a:ext uri="{FF2B5EF4-FFF2-40B4-BE49-F238E27FC236}">
                <a16:creationId xmlns:a16="http://schemas.microsoft.com/office/drawing/2014/main" id="{15947328-5B1A-45A7-9131-D9867FA04586}"/>
              </a:ext>
            </a:extLst>
          </p:cNvPr>
          <p:cNvSpPr txBox="1"/>
          <p:nvPr/>
        </p:nvSpPr>
        <p:spPr>
          <a:xfrm>
            <a:off x="7560392" y="5088100"/>
            <a:ext cx="1188146" cy="307777"/>
          </a:xfrm>
          <a:prstGeom prst="rect">
            <a:avLst/>
          </a:prstGeom>
          <a:noFill/>
        </p:spPr>
        <p:txBody>
          <a:bodyPr wrap="none" rtlCol="0">
            <a:spAutoFit/>
          </a:bodyPr>
          <a:lstStyle/>
          <a:p>
            <a:pPr algn="ctr"/>
            <a:r>
              <a:rPr lang="fr-FR" sz="1400" b="1" dirty="0">
                <a:effectLst>
                  <a:outerShdw blurRad="38100" dist="38100" dir="2700000" algn="tl">
                    <a:srgbClr val="000000">
                      <a:alpha val="43137"/>
                    </a:srgbClr>
                  </a:outerShdw>
                </a:effectLst>
              </a:rPr>
              <a:t>Flood </a:t>
            </a:r>
            <a:r>
              <a:rPr lang="fr-FR" sz="1400" b="1" dirty="0" err="1">
                <a:effectLst>
                  <a:outerShdw blurRad="38100" dist="38100" dir="2700000" algn="tl">
                    <a:srgbClr val="000000">
                      <a:alpha val="43137"/>
                    </a:srgbClr>
                  </a:outerShdw>
                </a:effectLst>
              </a:rPr>
              <a:t>maps</a:t>
            </a:r>
            <a:endParaRPr lang="fr-FR" sz="1400" b="1" dirty="0">
              <a:effectLst>
                <a:outerShdw blurRad="38100" dist="38100" dir="2700000" algn="tl">
                  <a:srgbClr val="000000">
                    <a:alpha val="43137"/>
                  </a:srgbClr>
                </a:outerShdw>
              </a:effectLst>
            </a:endParaRPr>
          </a:p>
        </p:txBody>
      </p:sp>
      <p:grpSp>
        <p:nvGrpSpPr>
          <p:cNvPr id="12" name="Groupe 11">
            <a:extLst>
              <a:ext uri="{FF2B5EF4-FFF2-40B4-BE49-F238E27FC236}">
                <a16:creationId xmlns:a16="http://schemas.microsoft.com/office/drawing/2014/main" id="{2092BC53-3ACD-430B-8153-89D8D4513BF6}"/>
              </a:ext>
            </a:extLst>
          </p:cNvPr>
          <p:cNvGrpSpPr/>
          <p:nvPr/>
        </p:nvGrpSpPr>
        <p:grpSpPr>
          <a:xfrm>
            <a:off x="9350247" y="2382838"/>
            <a:ext cx="2635657" cy="2377403"/>
            <a:chOff x="9350247" y="2382838"/>
            <a:chExt cx="2635657" cy="2377403"/>
          </a:xfrm>
        </p:grpSpPr>
        <p:sp>
          <p:nvSpPr>
            <p:cNvPr id="11" name="Rectangle : coins arrondis 10">
              <a:extLst>
                <a:ext uri="{FF2B5EF4-FFF2-40B4-BE49-F238E27FC236}">
                  <a16:creationId xmlns:a16="http://schemas.microsoft.com/office/drawing/2014/main" id="{CBB533D3-7045-44CB-B4BF-C2A87A1FC582}"/>
                </a:ext>
              </a:extLst>
            </p:cNvPr>
            <p:cNvSpPr/>
            <p:nvPr/>
          </p:nvSpPr>
          <p:spPr>
            <a:xfrm>
              <a:off x="9397139" y="2382838"/>
              <a:ext cx="2515459" cy="2377403"/>
            </a:xfrm>
            <a:prstGeom prst="roundRect">
              <a:avLst>
                <a:gd name="adj" fmla="val 11736"/>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5B042A3A-584A-43A0-9F59-34F12C9A9C38}"/>
                </a:ext>
              </a:extLst>
            </p:cNvPr>
            <p:cNvPicPr>
              <a:picLocks noChangeAspect="1"/>
            </p:cNvPicPr>
            <p:nvPr/>
          </p:nvPicPr>
          <p:blipFill>
            <a:blip r:embed="rId11">
              <a:duotone>
                <a:prstClr val="black"/>
                <a:schemeClr val="accent5">
                  <a:tint val="45000"/>
                  <a:satMod val="400000"/>
                </a:schemeClr>
              </a:duotone>
            </a:blip>
            <a:stretch>
              <a:fillRect/>
            </a:stretch>
          </p:blipFill>
          <p:spPr>
            <a:xfrm>
              <a:off x="10013664" y="2382838"/>
              <a:ext cx="1403831" cy="1434021"/>
            </a:xfrm>
            <a:prstGeom prst="rect">
              <a:avLst/>
            </a:prstGeom>
            <a:ln>
              <a:noFill/>
            </a:ln>
            <a:effectLst>
              <a:outerShdw blurRad="292100" dist="139700" dir="2700000" algn="tl" rotWithShape="0">
                <a:srgbClr val="333333">
                  <a:alpha val="65000"/>
                </a:srgbClr>
              </a:outerShdw>
            </a:effectLst>
          </p:spPr>
        </p:pic>
        <p:sp>
          <p:nvSpPr>
            <p:cNvPr id="8" name="ZoneTexte 7">
              <a:extLst>
                <a:ext uri="{FF2B5EF4-FFF2-40B4-BE49-F238E27FC236}">
                  <a16:creationId xmlns:a16="http://schemas.microsoft.com/office/drawing/2014/main" id="{49043764-2F43-44F3-9460-4D84634AA77B}"/>
                </a:ext>
              </a:extLst>
            </p:cNvPr>
            <p:cNvSpPr txBox="1"/>
            <p:nvPr/>
          </p:nvSpPr>
          <p:spPr>
            <a:xfrm>
              <a:off x="9586479" y="2436459"/>
              <a:ext cx="2137124" cy="400110"/>
            </a:xfrm>
            <a:prstGeom prst="rect">
              <a:avLst/>
            </a:prstGeom>
            <a:noFill/>
          </p:spPr>
          <p:txBody>
            <a:bodyPr wrap="none" rtlCol="0">
              <a:spAutoFit/>
            </a:bodyPr>
            <a:lstStyle/>
            <a:p>
              <a:r>
                <a:rPr lang="fr-FR" sz="2000" dirty="0">
                  <a:effectLst>
                    <a:outerShdw blurRad="38100" dist="38100" dir="2700000" algn="tl">
                      <a:srgbClr val="000000">
                        <a:alpha val="43137"/>
                      </a:srgbClr>
                    </a:outerShdw>
                  </a:effectLst>
                </a:rPr>
                <a:t>« Science Café »</a:t>
              </a:r>
            </a:p>
          </p:txBody>
        </p:sp>
        <p:sp>
          <p:nvSpPr>
            <p:cNvPr id="60" name="ZoneTexte 59">
              <a:extLst>
                <a:ext uri="{FF2B5EF4-FFF2-40B4-BE49-F238E27FC236}">
                  <a16:creationId xmlns:a16="http://schemas.microsoft.com/office/drawing/2014/main" id="{123CDEF3-50FC-43D6-9A51-5B7C4274C368}"/>
                </a:ext>
              </a:extLst>
            </p:cNvPr>
            <p:cNvSpPr txBox="1"/>
            <p:nvPr/>
          </p:nvSpPr>
          <p:spPr>
            <a:xfrm>
              <a:off x="9350247" y="3746719"/>
              <a:ext cx="2635657" cy="830997"/>
            </a:xfrm>
            <a:prstGeom prst="rect">
              <a:avLst/>
            </a:prstGeom>
            <a:noFill/>
          </p:spPr>
          <p:txBody>
            <a:bodyPr wrap="none" rtlCol="0">
              <a:spAutoFit/>
            </a:bodyPr>
            <a:lstStyle/>
            <a:p>
              <a:pPr algn="ctr"/>
              <a:r>
                <a:rPr lang="fr-FR" sz="1600" dirty="0">
                  <a:effectLst>
                    <a:outerShdw blurRad="38100" dist="38100" dir="2700000" algn="tl">
                      <a:srgbClr val="000000">
                        <a:alpha val="43137"/>
                      </a:srgbClr>
                    </a:outerShdw>
                  </a:effectLst>
                </a:rPr>
                <a:t>Is </a:t>
              </a:r>
              <a:r>
                <a:rPr lang="fr-FR" sz="1600" dirty="0" err="1">
                  <a:effectLst>
                    <a:outerShdw blurRad="38100" dist="38100" dir="2700000" algn="tl">
                      <a:srgbClr val="000000">
                        <a:alpha val="43137"/>
                      </a:srgbClr>
                    </a:outerShdw>
                  </a:effectLst>
                </a:rPr>
                <a:t>it</a:t>
              </a:r>
              <a:r>
                <a:rPr lang="fr-FR" sz="1600" dirty="0">
                  <a:effectLst>
                    <a:outerShdw blurRad="38100" dist="38100" dir="2700000" algn="tl">
                      <a:srgbClr val="000000">
                        <a:alpha val="43137"/>
                      </a:srgbClr>
                    </a:outerShdw>
                  </a:effectLst>
                </a:rPr>
                <a:t> </a:t>
              </a:r>
              <a:r>
                <a:rPr lang="fr-FR" sz="1600" dirty="0" err="1">
                  <a:effectLst>
                    <a:outerShdw blurRad="38100" dist="38100" dir="2700000" algn="tl">
                      <a:srgbClr val="000000">
                        <a:alpha val="43137"/>
                      </a:srgbClr>
                    </a:outerShdw>
                  </a:effectLst>
                </a:rPr>
                <a:t>useful</a:t>
              </a:r>
              <a:r>
                <a:rPr lang="fr-FR" sz="1600" dirty="0">
                  <a:effectLst>
                    <a:outerShdw blurRad="38100" dist="38100" dir="2700000" algn="tl">
                      <a:srgbClr val="000000">
                        <a:alpha val="43137"/>
                      </a:srgbClr>
                    </a:outerShdw>
                  </a:effectLst>
                </a:rPr>
                <a:t>?</a:t>
              </a:r>
            </a:p>
            <a:p>
              <a:pPr algn="ctr"/>
              <a:r>
                <a:rPr lang="fr-FR" sz="1600" dirty="0">
                  <a:effectLst>
                    <a:outerShdw blurRad="38100" dist="38100" dir="2700000" algn="tl">
                      <a:srgbClr val="000000">
                        <a:alpha val="43137"/>
                      </a:srgbClr>
                    </a:outerShdw>
                  </a:effectLst>
                </a:rPr>
                <a:t>Is </a:t>
              </a:r>
              <a:r>
                <a:rPr lang="fr-FR" sz="1600" dirty="0" err="1">
                  <a:effectLst>
                    <a:outerShdw blurRad="38100" dist="38100" dir="2700000" algn="tl">
                      <a:srgbClr val="000000">
                        <a:alpha val="43137"/>
                      </a:srgbClr>
                    </a:outerShdw>
                  </a:effectLst>
                </a:rPr>
                <a:t>it</a:t>
              </a:r>
              <a:r>
                <a:rPr lang="fr-FR" sz="1600" dirty="0">
                  <a:effectLst>
                    <a:outerShdw blurRad="38100" dist="38100" dir="2700000" algn="tl">
                      <a:srgbClr val="000000">
                        <a:alpha val="43137"/>
                      </a:srgbClr>
                    </a:outerShdw>
                  </a:effectLst>
                </a:rPr>
                <a:t> usable?</a:t>
              </a:r>
            </a:p>
            <a:p>
              <a:pPr algn="ctr"/>
              <a:r>
                <a:rPr lang="fr-FR" sz="1600" dirty="0">
                  <a:effectLst>
                    <a:outerShdw blurRad="38100" dist="38100" dir="2700000" algn="tl">
                      <a:srgbClr val="000000">
                        <a:alpha val="43137"/>
                      </a:srgbClr>
                    </a:outerShdw>
                  </a:effectLst>
                </a:rPr>
                <a:t>How can </a:t>
              </a:r>
              <a:r>
                <a:rPr lang="fr-FR" sz="1600" dirty="0" err="1">
                  <a:effectLst>
                    <a:outerShdw blurRad="38100" dist="38100" dir="2700000" algn="tl">
                      <a:srgbClr val="000000">
                        <a:alpha val="43137"/>
                      </a:srgbClr>
                    </a:outerShdw>
                  </a:effectLst>
                </a:rPr>
                <a:t>we</a:t>
              </a:r>
              <a:r>
                <a:rPr lang="fr-FR" sz="1600" dirty="0">
                  <a:effectLst>
                    <a:outerShdw blurRad="38100" dist="38100" dir="2700000" algn="tl">
                      <a:srgbClr val="000000">
                        <a:alpha val="43137"/>
                      </a:srgbClr>
                    </a:outerShdw>
                  </a:effectLst>
                </a:rPr>
                <a:t> </a:t>
              </a:r>
              <a:r>
                <a:rPr lang="fr-FR" sz="1600" dirty="0" err="1">
                  <a:effectLst>
                    <a:outerShdw blurRad="38100" dist="38100" dir="2700000" algn="tl">
                      <a:srgbClr val="000000">
                        <a:alpha val="43137"/>
                      </a:srgbClr>
                    </a:outerShdw>
                  </a:effectLst>
                </a:rPr>
                <a:t>make</a:t>
              </a:r>
              <a:r>
                <a:rPr lang="fr-FR" sz="1600" dirty="0">
                  <a:effectLst>
                    <a:outerShdw blurRad="38100" dist="38100" dir="2700000" algn="tl">
                      <a:srgbClr val="000000">
                        <a:alpha val="43137"/>
                      </a:srgbClr>
                    </a:outerShdw>
                  </a:effectLst>
                </a:rPr>
                <a:t> </a:t>
              </a:r>
              <a:r>
                <a:rPr lang="fr-FR" sz="1600" dirty="0" err="1">
                  <a:effectLst>
                    <a:outerShdw blurRad="38100" dist="38100" dir="2700000" algn="tl">
                      <a:srgbClr val="000000">
                        <a:alpha val="43137"/>
                      </a:srgbClr>
                    </a:outerShdw>
                  </a:effectLst>
                </a:rPr>
                <a:t>it</a:t>
              </a:r>
              <a:r>
                <a:rPr lang="fr-FR" sz="1600" dirty="0">
                  <a:effectLst>
                    <a:outerShdw blurRad="38100" dist="38100" dir="2700000" algn="tl">
                      <a:srgbClr val="000000">
                        <a:alpha val="43137"/>
                      </a:srgbClr>
                    </a:outerShdw>
                  </a:effectLst>
                </a:rPr>
                <a:t> </a:t>
              </a:r>
              <a:r>
                <a:rPr lang="fr-FR" sz="1600" dirty="0" err="1">
                  <a:effectLst>
                    <a:outerShdw blurRad="38100" dist="38100" dir="2700000" algn="tl">
                      <a:srgbClr val="000000">
                        <a:alpha val="43137"/>
                      </a:srgbClr>
                    </a:outerShdw>
                  </a:effectLst>
                </a:rPr>
                <a:t>used</a:t>
              </a:r>
              <a:r>
                <a:rPr lang="fr-FR" sz="1600" dirty="0">
                  <a:effectLst>
                    <a:outerShdw blurRad="38100" dist="38100" dir="2700000" algn="tl">
                      <a:srgbClr val="000000">
                        <a:alpha val="43137"/>
                      </a:srgbClr>
                    </a:outerShdw>
                  </a:effectLst>
                </a:rPr>
                <a:t>?</a:t>
              </a:r>
            </a:p>
          </p:txBody>
        </p:sp>
      </p:grpSp>
      <p:grpSp>
        <p:nvGrpSpPr>
          <p:cNvPr id="75" name="Groupe 74">
            <a:extLst>
              <a:ext uri="{FF2B5EF4-FFF2-40B4-BE49-F238E27FC236}">
                <a16:creationId xmlns:a16="http://schemas.microsoft.com/office/drawing/2014/main" id="{F3FB32B4-1471-4CCA-B3C2-7F1557D50768}"/>
              </a:ext>
            </a:extLst>
          </p:cNvPr>
          <p:cNvGrpSpPr/>
          <p:nvPr/>
        </p:nvGrpSpPr>
        <p:grpSpPr>
          <a:xfrm>
            <a:off x="4082657" y="6094300"/>
            <a:ext cx="1854008" cy="613529"/>
            <a:chOff x="3277878" y="1491102"/>
            <a:chExt cx="1854008" cy="741603"/>
          </a:xfrm>
          <a:scene3d>
            <a:camera prst="orthographicFront"/>
            <a:lightRig rig="flat" dir="t"/>
          </a:scene3d>
        </p:grpSpPr>
        <p:sp>
          <p:nvSpPr>
            <p:cNvPr id="76" name="Flèche : chevron 75">
              <a:extLst>
                <a:ext uri="{FF2B5EF4-FFF2-40B4-BE49-F238E27FC236}">
                  <a16:creationId xmlns:a16="http://schemas.microsoft.com/office/drawing/2014/main" id="{95A522F4-AE5D-4EBA-9583-A0240FC76F4B}"/>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77" name="Flèche : chevron 4">
              <a:extLst>
                <a:ext uri="{FF2B5EF4-FFF2-40B4-BE49-F238E27FC236}">
                  <a16:creationId xmlns:a16="http://schemas.microsoft.com/office/drawing/2014/main" id="{79DA288A-21ED-4C6D-A7C1-E0BEAEA16DEB}"/>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78" name="Groupe 77">
            <a:extLst>
              <a:ext uri="{FF2B5EF4-FFF2-40B4-BE49-F238E27FC236}">
                <a16:creationId xmlns:a16="http://schemas.microsoft.com/office/drawing/2014/main" id="{3200E1CD-5D3F-44E6-A970-40D4BFB2E5E1}"/>
              </a:ext>
            </a:extLst>
          </p:cNvPr>
          <p:cNvGrpSpPr/>
          <p:nvPr/>
        </p:nvGrpSpPr>
        <p:grpSpPr>
          <a:xfrm>
            <a:off x="2379300" y="6107099"/>
            <a:ext cx="1854008" cy="600730"/>
            <a:chOff x="1639870" y="1491102"/>
            <a:chExt cx="1854008" cy="741603"/>
          </a:xfrm>
          <a:scene3d>
            <a:camera prst="orthographicFront"/>
            <a:lightRig rig="flat" dir="t"/>
          </a:scene3d>
        </p:grpSpPr>
        <p:sp>
          <p:nvSpPr>
            <p:cNvPr id="79" name="Flèche : chevron 78">
              <a:extLst>
                <a:ext uri="{FF2B5EF4-FFF2-40B4-BE49-F238E27FC236}">
                  <a16:creationId xmlns:a16="http://schemas.microsoft.com/office/drawing/2014/main" id="{DE4279B5-4DE2-4A24-838F-A3B6F4C2E3C4}"/>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80" name="Flèche : chevron 4">
              <a:extLst>
                <a:ext uri="{FF2B5EF4-FFF2-40B4-BE49-F238E27FC236}">
                  <a16:creationId xmlns:a16="http://schemas.microsoft.com/office/drawing/2014/main" id="{EEC680E3-8965-4F3F-82FF-7BA652420C0E}"/>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81" name="Groupe 80">
            <a:extLst>
              <a:ext uri="{FF2B5EF4-FFF2-40B4-BE49-F238E27FC236}">
                <a16:creationId xmlns:a16="http://schemas.microsoft.com/office/drawing/2014/main" id="{9D9259C5-08DE-41D2-B5EA-6DE37368F171}"/>
              </a:ext>
            </a:extLst>
          </p:cNvPr>
          <p:cNvGrpSpPr/>
          <p:nvPr/>
        </p:nvGrpSpPr>
        <p:grpSpPr>
          <a:xfrm>
            <a:off x="618560" y="6094300"/>
            <a:ext cx="1854008" cy="600730"/>
            <a:chOff x="1861" y="1491102"/>
            <a:chExt cx="1854008" cy="741603"/>
          </a:xfrm>
          <a:scene3d>
            <a:camera prst="orthographicFront"/>
            <a:lightRig rig="flat" dir="t"/>
          </a:scene3d>
        </p:grpSpPr>
        <p:sp>
          <p:nvSpPr>
            <p:cNvPr id="82" name="Flèche : chevron 81">
              <a:extLst>
                <a:ext uri="{FF2B5EF4-FFF2-40B4-BE49-F238E27FC236}">
                  <a16:creationId xmlns:a16="http://schemas.microsoft.com/office/drawing/2014/main" id="{433ED699-756C-4915-8274-18B4892BA1EE}"/>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83" name="Flèche : chevron 4">
              <a:extLst>
                <a:ext uri="{FF2B5EF4-FFF2-40B4-BE49-F238E27FC236}">
                  <a16:creationId xmlns:a16="http://schemas.microsoft.com/office/drawing/2014/main" id="{A7F58F90-FEEC-47AF-A227-9657075B2E89}"/>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sp>
        <p:nvSpPr>
          <p:cNvPr id="61" name="Ellipse 60">
            <a:extLst>
              <a:ext uri="{FF2B5EF4-FFF2-40B4-BE49-F238E27FC236}">
                <a16:creationId xmlns:a16="http://schemas.microsoft.com/office/drawing/2014/main" id="{6DB16B0F-8532-4DEB-9181-A69AF522A7E0}"/>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62" name="Ellipse 61">
            <a:extLst>
              <a:ext uri="{FF2B5EF4-FFF2-40B4-BE49-F238E27FC236}">
                <a16:creationId xmlns:a16="http://schemas.microsoft.com/office/drawing/2014/main" id="{58903466-3041-4AF6-84D1-E73E84001640}"/>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64" name="Ellipse 63">
            <a:extLst>
              <a:ext uri="{FF2B5EF4-FFF2-40B4-BE49-F238E27FC236}">
                <a16:creationId xmlns:a16="http://schemas.microsoft.com/office/drawing/2014/main" id="{EBB6E479-1E5F-43DF-A207-830DD4C6AD53}"/>
              </a:ext>
            </a:extLst>
          </p:cNvPr>
          <p:cNvSpPr/>
          <p:nvPr/>
        </p:nvSpPr>
        <p:spPr>
          <a:xfrm>
            <a:off x="3678372" y="6050492"/>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65" name="Ellipse 64">
            <a:extLst>
              <a:ext uri="{FF2B5EF4-FFF2-40B4-BE49-F238E27FC236}">
                <a16:creationId xmlns:a16="http://schemas.microsoft.com/office/drawing/2014/main" id="{AF07E1A7-799E-4F51-B539-79FDDCB9975A}"/>
              </a:ext>
            </a:extLst>
          </p:cNvPr>
          <p:cNvSpPr/>
          <p:nvPr/>
        </p:nvSpPr>
        <p:spPr>
          <a:xfrm>
            <a:off x="421114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71" name="Ellipse 70">
            <a:extLst>
              <a:ext uri="{FF2B5EF4-FFF2-40B4-BE49-F238E27FC236}">
                <a16:creationId xmlns:a16="http://schemas.microsoft.com/office/drawing/2014/main" id="{14F07812-8929-49F1-A18C-08F796FCA3E4}"/>
              </a:ext>
            </a:extLst>
          </p:cNvPr>
          <p:cNvSpPr/>
          <p:nvPr/>
        </p:nvSpPr>
        <p:spPr>
          <a:xfrm>
            <a:off x="450329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72" name="Ellipse 71">
            <a:extLst>
              <a:ext uri="{FF2B5EF4-FFF2-40B4-BE49-F238E27FC236}">
                <a16:creationId xmlns:a16="http://schemas.microsoft.com/office/drawing/2014/main" id="{B26AD0FE-A650-45D2-9D24-80546EABF5B7}"/>
              </a:ext>
            </a:extLst>
          </p:cNvPr>
          <p:cNvSpPr/>
          <p:nvPr/>
        </p:nvSpPr>
        <p:spPr>
          <a:xfrm>
            <a:off x="4828025" y="6003040"/>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pic>
        <p:nvPicPr>
          <p:cNvPr id="46" name="Picture 12" descr="globe">
            <a:extLst>
              <a:ext uri="{FF2B5EF4-FFF2-40B4-BE49-F238E27FC236}">
                <a16:creationId xmlns:a16="http://schemas.microsoft.com/office/drawing/2014/main" id="{87BF5566-B0F5-44CE-9C6F-3D82A3BD8A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1663"/>
          <a:stretch>
            <a:fillRect/>
          </a:stretch>
        </p:blipFill>
        <p:spPr bwMode="auto">
          <a:xfrm rot="967925">
            <a:off x="4998332" y="1181144"/>
            <a:ext cx="1584315" cy="155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a:extLst>
              <a:ext uri="{FF2B5EF4-FFF2-40B4-BE49-F238E27FC236}">
                <a16:creationId xmlns:a16="http://schemas.microsoft.com/office/drawing/2014/main" id="{61F0B2FD-E309-404D-81D2-7911839E2CA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79696" y="1980321"/>
            <a:ext cx="1291321" cy="1281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0445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ED06D6AF-41EF-4870-943E-1415E108DFBA}"/>
              </a:ext>
            </a:extLst>
          </p:cNvPr>
          <p:cNvGrpSpPr/>
          <p:nvPr/>
        </p:nvGrpSpPr>
        <p:grpSpPr>
          <a:xfrm>
            <a:off x="9959486" y="1001096"/>
            <a:ext cx="1713788" cy="1849672"/>
            <a:chOff x="9959486" y="1001096"/>
            <a:chExt cx="1713788" cy="1849672"/>
          </a:xfrm>
        </p:grpSpPr>
        <p:sp>
          <p:nvSpPr>
            <p:cNvPr id="44" name="Rectangle : coins arrondis 43">
              <a:extLst>
                <a:ext uri="{FF2B5EF4-FFF2-40B4-BE49-F238E27FC236}">
                  <a16:creationId xmlns:a16="http://schemas.microsoft.com/office/drawing/2014/main" id="{C79B46C9-6281-41CB-A2BE-D4FBF4359D86}"/>
                </a:ext>
              </a:extLst>
            </p:cNvPr>
            <p:cNvSpPr/>
            <p:nvPr/>
          </p:nvSpPr>
          <p:spPr>
            <a:xfrm>
              <a:off x="9959486" y="1001096"/>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59" name="Image 58">
              <a:extLst>
                <a:ext uri="{FF2B5EF4-FFF2-40B4-BE49-F238E27FC236}">
                  <a16:creationId xmlns:a16="http://schemas.microsoft.com/office/drawing/2014/main" id="{F723BE8A-FF9E-4187-A71F-79A6F0AC7CB3}"/>
                </a:ext>
              </a:extLst>
            </p:cNvPr>
            <p:cNvPicPr>
              <a:picLocks noChangeAspect="1"/>
            </p:cNvPicPr>
            <p:nvPr/>
          </p:nvPicPr>
          <p:blipFill>
            <a:blip r:embed="rId3">
              <a:duotone>
                <a:prstClr val="black"/>
                <a:srgbClr val="C00000">
                  <a:tint val="45000"/>
                  <a:satMod val="400000"/>
                </a:srgbClr>
              </a:duotone>
            </a:blip>
            <a:stretch>
              <a:fillRect/>
            </a:stretch>
          </p:blipFill>
          <p:spPr>
            <a:xfrm>
              <a:off x="10116383" y="1345966"/>
              <a:ext cx="1468719" cy="819490"/>
            </a:xfrm>
            <a:prstGeom prst="rect">
              <a:avLst/>
            </a:prstGeom>
            <a:ln>
              <a:noFill/>
            </a:ln>
            <a:effectLst>
              <a:outerShdw blurRad="292100" dist="139700" dir="2700000" algn="tl" rotWithShape="0">
                <a:srgbClr val="333333">
                  <a:alpha val="65000"/>
                </a:srgbClr>
              </a:outerShdw>
            </a:effectLst>
          </p:spPr>
        </p:pic>
        <p:pic>
          <p:nvPicPr>
            <p:cNvPr id="57" name="Picture 2">
              <a:extLst>
                <a:ext uri="{FF2B5EF4-FFF2-40B4-BE49-F238E27FC236}">
                  <a16:creationId xmlns:a16="http://schemas.microsoft.com/office/drawing/2014/main" id="{BA44F37A-26FD-4381-B59E-213A69448B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1474" y="1985525"/>
              <a:ext cx="871800" cy="865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e 9">
            <a:extLst>
              <a:ext uri="{FF2B5EF4-FFF2-40B4-BE49-F238E27FC236}">
                <a16:creationId xmlns:a16="http://schemas.microsoft.com/office/drawing/2014/main" id="{2FC140C2-D655-4E57-9CAE-40C9E9176B81}"/>
              </a:ext>
            </a:extLst>
          </p:cNvPr>
          <p:cNvGrpSpPr/>
          <p:nvPr/>
        </p:nvGrpSpPr>
        <p:grpSpPr>
          <a:xfrm>
            <a:off x="9910562" y="3271059"/>
            <a:ext cx="1817552" cy="1733473"/>
            <a:chOff x="9910562" y="3271059"/>
            <a:chExt cx="1817552" cy="1733473"/>
          </a:xfrm>
        </p:grpSpPr>
        <p:sp>
          <p:nvSpPr>
            <p:cNvPr id="45" name="Rectangle : coins arrondis 44">
              <a:extLst>
                <a:ext uri="{FF2B5EF4-FFF2-40B4-BE49-F238E27FC236}">
                  <a16:creationId xmlns:a16="http://schemas.microsoft.com/office/drawing/2014/main" id="{5CA5938E-B076-40BE-BE93-DD80B8328E2E}"/>
                </a:ext>
              </a:extLst>
            </p:cNvPr>
            <p:cNvSpPr/>
            <p:nvPr/>
          </p:nvSpPr>
          <p:spPr>
            <a:xfrm>
              <a:off x="9966789" y="3271059"/>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52" name="Image 51">
              <a:extLst>
                <a:ext uri="{FF2B5EF4-FFF2-40B4-BE49-F238E27FC236}">
                  <a16:creationId xmlns:a16="http://schemas.microsoft.com/office/drawing/2014/main" id="{6F81CCFE-7707-4C1A-8831-CDFFB17574A6}"/>
                </a:ext>
              </a:extLst>
            </p:cNvPr>
            <p:cNvPicPr>
              <a:picLocks noChangeAspect="1"/>
            </p:cNvPicPr>
            <p:nvPr/>
          </p:nvPicPr>
          <p:blipFill>
            <a:blip r:embed="rId5"/>
            <a:stretch>
              <a:fillRect/>
            </a:stretch>
          </p:blipFill>
          <p:spPr>
            <a:xfrm>
              <a:off x="10022852" y="3380293"/>
              <a:ext cx="1705262" cy="1330936"/>
            </a:xfrm>
            <a:prstGeom prst="rect">
              <a:avLst/>
            </a:prstGeom>
          </p:spPr>
        </p:pic>
        <p:grpSp>
          <p:nvGrpSpPr>
            <p:cNvPr id="53" name="Groupe 52">
              <a:extLst>
                <a:ext uri="{FF2B5EF4-FFF2-40B4-BE49-F238E27FC236}">
                  <a16:creationId xmlns:a16="http://schemas.microsoft.com/office/drawing/2014/main" id="{6D55732D-BE29-4548-9D3E-372DC3C87D6C}"/>
                </a:ext>
              </a:extLst>
            </p:cNvPr>
            <p:cNvGrpSpPr/>
            <p:nvPr/>
          </p:nvGrpSpPr>
          <p:grpSpPr>
            <a:xfrm>
              <a:off x="9910562" y="3984783"/>
              <a:ext cx="1421475" cy="974077"/>
              <a:chOff x="7821921" y="4234136"/>
              <a:chExt cx="2543634" cy="1409044"/>
            </a:xfrm>
          </p:grpSpPr>
          <p:pic>
            <p:nvPicPr>
              <p:cNvPr id="54" name="Image 53">
                <a:extLst>
                  <a:ext uri="{FF2B5EF4-FFF2-40B4-BE49-F238E27FC236}">
                    <a16:creationId xmlns:a16="http://schemas.microsoft.com/office/drawing/2014/main" id="{32F21605-90C7-4E34-B1E5-82C5FAE8D80F}"/>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7821921" y="4234136"/>
                <a:ext cx="2543634" cy="1409044"/>
              </a:xfrm>
              <a:prstGeom prst="rect">
                <a:avLst/>
              </a:prstGeom>
              <a:ln>
                <a:noFill/>
              </a:ln>
              <a:effectLst>
                <a:outerShdw blurRad="292100" dist="139700" dir="2700000" algn="tl" rotWithShape="0">
                  <a:srgbClr val="333333">
                    <a:alpha val="65000"/>
                  </a:srgbClr>
                </a:outerShdw>
              </a:effectLst>
            </p:spPr>
          </p:pic>
          <p:sp>
            <p:nvSpPr>
              <p:cNvPr id="55" name="Forme libre : forme 54">
                <a:extLst>
                  <a:ext uri="{FF2B5EF4-FFF2-40B4-BE49-F238E27FC236}">
                    <a16:creationId xmlns:a16="http://schemas.microsoft.com/office/drawing/2014/main" id="{AAB9324B-2153-4AA3-A01E-95CF306B5703}"/>
                  </a:ext>
                </a:extLst>
              </p:cNvPr>
              <p:cNvSpPr/>
              <p:nvPr/>
            </p:nvSpPr>
            <p:spPr>
              <a:xfrm>
                <a:off x="7964487" y="4327134"/>
                <a:ext cx="1375420" cy="1287046"/>
              </a:xfrm>
              <a:custGeom>
                <a:avLst/>
                <a:gdLst>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49526 w 1329302"/>
                  <a:gd name="connsiteY5" fmla="*/ 709683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29054 w 1329302"/>
                  <a:gd name="connsiteY5" fmla="*/ 702859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06977"/>
                  <a:gd name="connsiteY0" fmla="*/ 0 h 1508077"/>
                  <a:gd name="connsiteX1" fmla="*/ 10439 w 1306977"/>
                  <a:gd name="connsiteY1" fmla="*/ 163773 h 1508077"/>
                  <a:gd name="connsiteX2" fmla="*/ 140093 w 1306977"/>
                  <a:gd name="connsiteY2" fmla="*/ 327546 h 1508077"/>
                  <a:gd name="connsiteX3" fmla="*/ 262923 w 1306977"/>
                  <a:gd name="connsiteY3" fmla="*/ 470848 h 1508077"/>
                  <a:gd name="connsiteX4" fmla="*/ 433520 w 1306977"/>
                  <a:gd name="connsiteY4" fmla="*/ 580030 h 1508077"/>
                  <a:gd name="connsiteX5" fmla="*/ 529054 w 1306977"/>
                  <a:gd name="connsiteY5" fmla="*/ 702859 h 1508077"/>
                  <a:gd name="connsiteX6" fmla="*/ 549526 w 1306977"/>
                  <a:gd name="connsiteY6" fmla="*/ 805218 h 1508077"/>
                  <a:gd name="connsiteX7" fmla="*/ 651884 w 1306977"/>
                  <a:gd name="connsiteY7" fmla="*/ 934871 h 1508077"/>
                  <a:gd name="connsiteX8" fmla="*/ 692827 w 1306977"/>
                  <a:gd name="connsiteY8" fmla="*/ 1009934 h 1508077"/>
                  <a:gd name="connsiteX9" fmla="*/ 877072 w 1306977"/>
                  <a:gd name="connsiteY9" fmla="*/ 1166883 h 1508077"/>
                  <a:gd name="connsiteX10" fmla="*/ 1074965 w 1306977"/>
                  <a:gd name="connsiteY10" fmla="*/ 1276066 h 1508077"/>
                  <a:gd name="connsiteX11" fmla="*/ 1306977 w 1306977"/>
                  <a:gd name="connsiteY11" fmla="*/ 1508077 h 1508077"/>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327449 w 1327449"/>
                  <a:gd name="connsiteY11" fmla="*/ 1603611 h 1603611"/>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286506 w 1327449"/>
                  <a:gd name="connsiteY11" fmla="*/ 1453487 h 1603611"/>
                  <a:gd name="connsiteX12" fmla="*/ 1327449 w 1327449"/>
                  <a:gd name="connsiteY12" fmla="*/ 1603611 h 160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449" h="1603611">
                    <a:moveTo>
                      <a:pt x="17263" y="0"/>
                    </a:moveTo>
                    <a:cubicBezTo>
                      <a:pt x="3615" y="54591"/>
                      <a:pt x="-10033" y="109182"/>
                      <a:pt x="10439" y="163773"/>
                    </a:cubicBezTo>
                    <a:cubicBezTo>
                      <a:pt x="30911" y="218364"/>
                      <a:pt x="98012" y="276367"/>
                      <a:pt x="140093" y="327546"/>
                    </a:cubicBezTo>
                    <a:cubicBezTo>
                      <a:pt x="182174" y="378725"/>
                      <a:pt x="214019" y="428767"/>
                      <a:pt x="262923" y="470848"/>
                    </a:cubicBezTo>
                    <a:cubicBezTo>
                      <a:pt x="311827" y="512929"/>
                      <a:pt x="389165" y="541362"/>
                      <a:pt x="433520" y="580030"/>
                    </a:cubicBezTo>
                    <a:cubicBezTo>
                      <a:pt x="477875" y="618699"/>
                      <a:pt x="509720" y="665328"/>
                      <a:pt x="529054" y="702859"/>
                    </a:cubicBezTo>
                    <a:cubicBezTo>
                      <a:pt x="548388" y="740390"/>
                      <a:pt x="529054" y="766549"/>
                      <a:pt x="549526" y="805218"/>
                    </a:cubicBezTo>
                    <a:cubicBezTo>
                      <a:pt x="569998" y="843887"/>
                      <a:pt x="628001" y="900752"/>
                      <a:pt x="651884" y="934871"/>
                    </a:cubicBezTo>
                    <a:cubicBezTo>
                      <a:pt x="675767" y="968990"/>
                      <a:pt x="655296" y="971265"/>
                      <a:pt x="692827" y="1009934"/>
                    </a:cubicBezTo>
                    <a:cubicBezTo>
                      <a:pt x="730358" y="1048603"/>
                      <a:pt x="813382" y="1122528"/>
                      <a:pt x="877072" y="1166883"/>
                    </a:cubicBezTo>
                    <a:cubicBezTo>
                      <a:pt x="940762" y="1211238"/>
                      <a:pt x="1006726" y="1228299"/>
                      <a:pt x="1074965" y="1276066"/>
                    </a:cubicBezTo>
                    <a:cubicBezTo>
                      <a:pt x="1143204" y="1323833"/>
                      <a:pt x="1244425" y="1398896"/>
                      <a:pt x="1286506" y="1453487"/>
                    </a:cubicBezTo>
                    <a:cubicBezTo>
                      <a:pt x="1328587" y="1508078"/>
                      <a:pt x="1310389" y="1582002"/>
                      <a:pt x="1327449" y="1603611"/>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Forme libre : forme 55">
                <a:extLst>
                  <a:ext uri="{FF2B5EF4-FFF2-40B4-BE49-F238E27FC236}">
                    <a16:creationId xmlns:a16="http://schemas.microsoft.com/office/drawing/2014/main" id="{710855E0-5580-4134-9D75-270735AE1CCB}"/>
                  </a:ext>
                </a:extLst>
              </p:cNvPr>
              <p:cNvSpPr/>
              <p:nvPr/>
            </p:nvSpPr>
            <p:spPr>
              <a:xfrm>
                <a:off x="8555085" y="4338089"/>
                <a:ext cx="1802972" cy="1248709"/>
              </a:xfrm>
              <a:custGeom>
                <a:avLst/>
                <a:gdLst>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228298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187355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0089" h="1555844">
                    <a:moveTo>
                      <a:pt x="0" y="0"/>
                    </a:moveTo>
                    <a:cubicBezTo>
                      <a:pt x="1706" y="56865"/>
                      <a:pt x="3412" y="113731"/>
                      <a:pt x="40943" y="163773"/>
                    </a:cubicBezTo>
                    <a:cubicBezTo>
                      <a:pt x="78474" y="213815"/>
                      <a:pt x="158087" y="253620"/>
                      <a:pt x="225188" y="300250"/>
                    </a:cubicBezTo>
                    <a:cubicBezTo>
                      <a:pt x="292289" y="346880"/>
                      <a:pt x="381000" y="408295"/>
                      <a:pt x="443552" y="443552"/>
                    </a:cubicBezTo>
                    <a:cubicBezTo>
                      <a:pt x="506104" y="478809"/>
                      <a:pt x="559558" y="494731"/>
                      <a:pt x="600501" y="511791"/>
                    </a:cubicBezTo>
                    <a:cubicBezTo>
                      <a:pt x="641444" y="528851"/>
                      <a:pt x="660778" y="510653"/>
                      <a:pt x="689211" y="545910"/>
                    </a:cubicBezTo>
                    <a:cubicBezTo>
                      <a:pt x="717644" y="581167"/>
                      <a:pt x="724468" y="678976"/>
                      <a:pt x="771098" y="723331"/>
                    </a:cubicBezTo>
                    <a:cubicBezTo>
                      <a:pt x="817728" y="767686"/>
                      <a:pt x="899615" y="760862"/>
                      <a:pt x="968991" y="812041"/>
                    </a:cubicBezTo>
                    <a:cubicBezTo>
                      <a:pt x="1038367" y="863220"/>
                      <a:pt x="1144137" y="976952"/>
                      <a:pt x="1187355" y="1030406"/>
                    </a:cubicBezTo>
                    <a:cubicBezTo>
                      <a:pt x="1230573" y="1083860"/>
                      <a:pt x="1190767" y="1096370"/>
                      <a:pt x="1228298" y="1132764"/>
                    </a:cubicBezTo>
                    <a:cubicBezTo>
                      <a:pt x="1265829" y="1169158"/>
                      <a:pt x="1371600" y="1221475"/>
                      <a:pt x="1412543" y="1248770"/>
                    </a:cubicBezTo>
                    <a:cubicBezTo>
                      <a:pt x="1453486" y="1276065"/>
                      <a:pt x="1446663" y="1276065"/>
                      <a:pt x="1473958" y="1296537"/>
                    </a:cubicBezTo>
                    <a:cubicBezTo>
                      <a:pt x="1501253" y="1317009"/>
                      <a:pt x="1536510" y="1345442"/>
                      <a:pt x="1576316" y="1371600"/>
                    </a:cubicBezTo>
                    <a:cubicBezTo>
                      <a:pt x="1616122" y="1397758"/>
                      <a:pt x="1685499" y="1422779"/>
                      <a:pt x="1712794" y="1453486"/>
                    </a:cubicBezTo>
                    <a:cubicBezTo>
                      <a:pt x="1740089" y="1484193"/>
                      <a:pt x="1740089" y="1520018"/>
                      <a:pt x="1740089" y="1555844"/>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28" name="ZoneTexte 27">
            <a:extLst>
              <a:ext uri="{FF2B5EF4-FFF2-40B4-BE49-F238E27FC236}">
                <a16:creationId xmlns:a16="http://schemas.microsoft.com/office/drawing/2014/main" id="{E0114A65-8CE7-4CAB-A4B5-D7772C65D8F8}"/>
              </a:ext>
            </a:extLst>
          </p:cNvPr>
          <p:cNvSpPr txBox="1"/>
          <p:nvPr/>
        </p:nvSpPr>
        <p:spPr>
          <a:xfrm>
            <a:off x="10108545" y="619624"/>
            <a:ext cx="1428597" cy="307777"/>
          </a:xfrm>
          <a:prstGeom prst="rect">
            <a:avLst/>
          </a:prstGeom>
          <a:noFill/>
        </p:spPr>
        <p:txBody>
          <a:bodyPr wrap="none" rtlCol="0">
            <a:spAutoFit/>
          </a:bodyPr>
          <a:lstStyle/>
          <a:p>
            <a:pPr algn="ctr"/>
            <a:r>
              <a:rPr lang="fr-FR" sz="1400" b="1" dirty="0">
                <a:effectLst>
                  <a:outerShdw blurRad="38100" dist="38100" dir="2700000" algn="tl">
                    <a:srgbClr val="000000">
                      <a:alpha val="43137"/>
                    </a:srgbClr>
                  </a:outerShdw>
                </a:effectLst>
              </a:rPr>
              <a:t>Design </a:t>
            </a:r>
            <a:r>
              <a:rPr lang="fr-FR" sz="1400" b="1" dirty="0" err="1">
                <a:effectLst>
                  <a:outerShdw blurRad="38100" dist="38100" dir="2700000" algn="tl">
                    <a:srgbClr val="000000">
                      <a:alpha val="43137"/>
                    </a:srgbClr>
                  </a:outerShdw>
                </a:effectLst>
              </a:rPr>
              <a:t>storms</a:t>
            </a:r>
            <a:endParaRPr lang="fr-FR" sz="1400" b="1" dirty="0">
              <a:effectLst>
                <a:outerShdw blurRad="38100" dist="38100" dir="2700000" algn="tl">
                  <a:srgbClr val="000000">
                    <a:alpha val="43137"/>
                  </a:srgbClr>
                </a:outerShdw>
              </a:effectLst>
            </a:endParaRPr>
          </a:p>
        </p:txBody>
      </p:sp>
      <p:sp>
        <p:nvSpPr>
          <p:cNvPr id="29" name="ZoneTexte 28">
            <a:extLst>
              <a:ext uri="{FF2B5EF4-FFF2-40B4-BE49-F238E27FC236}">
                <a16:creationId xmlns:a16="http://schemas.microsoft.com/office/drawing/2014/main" id="{56AC2881-B410-4B2F-BDBA-796B02AD2BF5}"/>
              </a:ext>
            </a:extLst>
          </p:cNvPr>
          <p:cNvSpPr txBox="1"/>
          <p:nvPr/>
        </p:nvSpPr>
        <p:spPr>
          <a:xfrm>
            <a:off x="10256669" y="5016559"/>
            <a:ext cx="1188146" cy="307777"/>
          </a:xfrm>
          <a:prstGeom prst="rect">
            <a:avLst/>
          </a:prstGeom>
          <a:noFill/>
        </p:spPr>
        <p:txBody>
          <a:bodyPr wrap="none" rtlCol="0">
            <a:spAutoFit/>
          </a:bodyPr>
          <a:lstStyle/>
          <a:p>
            <a:pPr algn="ctr"/>
            <a:r>
              <a:rPr lang="fr-FR" sz="1400" b="1" dirty="0">
                <a:effectLst>
                  <a:outerShdw blurRad="38100" dist="38100" dir="2700000" algn="tl">
                    <a:srgbClr val="000000">
                      <a:alpha val="43137"/>
                    </a:srgbClr>
                  </a:outerShdw>
                </a:effectLst>
              </a:rPr>
              <a:t>Flood </a:t>
            </a:r>
            <a:r>
              <a:rPr lang="fr-FR" sz="1400" b="1" dirty="0" err="1">
                <a:effectLst>
                  <a:outerShdw blurRad="38100" dist="38100" dir="2700000" algn="tl">
                    <a:srgbClr val="000000">
                      <a:alpha val="43137"/>
                    </a:srgbClr>
                  </a:outerShdw>
                </a:effectLst>
              </a:rPr>
              <a:t>maps</a:t>
            </a:r>
            <a:endParaRPr lang="fr-FR" sz="1400" b="1" dirty="0">
              <a:effectLst>
                <a:outerShdw blurRad="38100" dist="38100" dir="2700000" algn="tl">
                  <a:srgbClr val="000000">
                    <a:alpha val="43137"/>
                  </a:srgbClr>
                </a:outerShdw>
              </a:effectLst>
            </a:endParaRPr>
          </a:p>
        </p:txBody>
      </p:sp>
      <p:sp>
        <p:nvSpPr>
          <p:cNvPr id="30" name="ZoneTexte 29">
            <a:extLst>
              <a:ext uri="{FF2B5EF4-FFF2-40B4-BE49-F238E27FC236}">
                <a16:creationId xmlns:a16="http://schemas.microsoft.com/office/drawing/2014/main" id="{F2F85684-4C86-444D-86D6-887FFA01D30B}"/>
              </a:ext>
            </a:extLst>
          </p:cNvPr>
          <p:cNvSpPr txBox="1"/>
          <p:nvPr/>
        </p:nvSpPr>
        <p:spPr>
          <a:xfrm>
            <a:off x="7574048" y="2843001"/>
            <a:ext cx="1507144" cy="307777"/>
          </a:xfrm>
          <a:prstGeom prst="rect">
            <a:avLst/>
          </a:prstGeom>
          <a:noFill/>
        </p:spPr>
        <p:txBody>
          <a:bodyPr wrap="none" rtlCol="0">
            <a:spAutoFit/>
          </a:bodyPr>
          <a:lstStyle/>
          <a:p>
            <a:pPr algn="ctr"/>
            <a:r>
              <a:rPr lang="fr-FR" sz="1400" b="1" dirty="0" err="1">
                <a:effectLst>
                  <a:outerShdw blurRad="38100" dist="38100" dir="2700000" algn="tl">
                    <a:srgbClr val="000000">
                      <a:alpha val="43137"/>
                    </a:srgbClr>
                  </a:outerShdw>
                </a:effectLst>
              </a:rPr>
              <a:t>Climate</a:t>
            </a:r>
            <a:r>
              <a:rPr lang="fr-FR" sz="1400" b="1" dirty="0">
                <a:effectLst>
                  <a:outerShdw blurRad="38100" dist="38100" dir="2700000" algn="tl">
                    <a:srgbClr val="000000">
                      <a:alpha val="43137"/>
                    </a:srgbClr>
                  </a:outerShdw>
                </a:effectLst>
              </a:rPr>
              <a:t> change</a:t>
            </a:r>
          </a:p>
        </p:txBody>
      </p:sp>
      <p:sp>
        <p:nvSpPr>
          <p:cNvPr id="2" name="ZoneTexte 1">
            <a:extLst>
              <a:ext uri="{FF2B5EF4-FFF2-40B4-BE49-F238E27FC236}">
                <a16:creationId xmlns:a16="http://schemas.microsoft.com/office/drawing/2014/main" id="{C011C6B6-5D67-4911-BBA8-725F3AAE0A14}"/>
              </a:ext>
            </a:extLst>
          </p:cNvPr>
          <p:cNvSpPr txBox="1"/>
          <p:nvPr/>
        </p:nvSpPr>
        <p:spPr>
          <a:xfrm>
            <a:off x="892823" y="510124"/>
            <a:ext cx="4826962" cy="646331"/>
          </a:xfrm>
          <a:prstGeom prst="rect">
            <a:avLst/>
          </a:prstGeom>
          <a:noFill/>
        </p:spPr>
        <p:txBody>
          <a:bodyPr wrap="none" rtlCol="0">
            <a:spAutoFit/>
          </a:bodyPr>
          <a:lstStyle/>
          <a:p>
            <a:r>
              <a:rPr lang="fr-FR" sz="3600" b="1" dirty="0"/>
              <a:t>Scientific Challenges</a:t>
            </a:r>
          </a:p>
        </p:txBody>
      </p:sp>
      <p:sp>
        <p:nvSpPr>
          <p:cNvPr id="4" name="Espace réservé du contenu 3">
            <a:extLst>
              <a:ext uri="{FF2B5EF4-FFF2-40B4-BE49-F238E27FC236}">
                <a16:creationId xmlns:a16="http://schemas.microsoft.com/office/drawing/2014/main" id="{E623C92A-2A8F-439E-A23B-165BCE9EBEDD}"/>
              </a:ext>
            </a:extLst>
          </p:cNvPr>
          <p:cNvSpPr>
            <a:spLocks noGrp="1"/>
          </p:cNvSpPr>
          <p:nvPr>
            <p:ph sz="half" idx="1"/>
          </p:nvPr>
        </p:nvSpPr>
        <p:spPr>
          <a:xfrm>
            <a:off x="593289" y="1156455"/>
            <a:ext cx="6964449" cy="5062384"/>
          </a:xfrm>
        </p:spPr>
        <p:txBody>
          <a:bodyPr/>
          <a:lstStyle/>
          <a:p>
            <a:endParaRPr lang="fr-FR" sz="2400" dirty="0"/>
          </a:p>
          <a:p>
            <a:r>
              <a:rPr lang="fr-FR" sz="2400" dirty="0"/>
              <a:t>How to </a:t>
            </a:r>
            <a:r>
              <a:rPr lang="fr-FR" sz="2400" dirty="0" err="1"/>
              <a:t>link</a:t>
            </a:r>
            <a:r>
              <a:rPr lang="fr-FR" sz="2400" dirty="0"/>
              <a:t> </a:t>
            </a:r>
            <a:r>
              <a:rPr lang="fr-FR" sz="2400" dirty="0" err="1"/>
              <a:t>climate</a:t>
            </a:r>
            <a:r>
              <a:rPr lang="fr-FR" sz="2400" dirty="0"/>
              <a:t> projections </a:t>
            </a:r>
            <a:r>
              <a:rPr lang="fr-FR" sz="2400" dirty="0" err="1"/>
              <a:t>with</a:t>
            </a:r>
            <a:r>
              <a:rPr lang="fr-FR" sz="2400" dirty="0"/>
              <a:t> </a:t>
            </a:r>
            <a:r>
              <a:rPr lang="fr-FR" sz="2400" dirty="0" err="1"/>
              <a:t>extreme</a:t>
            </a:r>
            <a:r>
              <a:rPr lang="fr-FR" sz="2400" dirty="0"/>
              <a:t> </a:t>
            </a:r>
            <a:r>
              <a:rPr lang="fr-FR" sz="2400" dirty="0" err="1"/>
              <a:t>precipitation</a:t>
            </a:r>
            <a:r>
              <a:rPr lang="fr-FR" sz="2400" dirty="0"/>
              <a:t>…</a:t>
            </a:r>
          </a:p>
          <a:p>
            <a:r>
              <a:rPr lang="fr-FR" sz="2400" dirty="0"/>
              <a:t>…at local </a:t>
            </a:r>
            <a:r>
              <a:rPr lang="fr-FR" sz="2400" dirty="0" err="1"/>
              <a:t>scales</a:t>
            </a:r>
            <a:r>
              <a:rPr lang="fr-FR" sz="2400" dirty="0"/>
              <a:t>/high </a:t>
            </a:r>
            <a:r>
              <a:rPr lang="fr-FR" sz="2400" dirty="0" err="1"/>
              <a:t>resolution</a:t>
            </a:r>
            <a:r>
              <a:rPr lang="fr-FR" sz="2400" dirty="0"/>
              <a:t> </a:t>
            </a:r>
            <a:r>
              <a:rPr lang="fr-FR" sz="2000" dirty="0"/>
              <a:t>(&lt;1km, &lt;1h) </a:t>
            </a:r>
            <a:r>
              <a:rPr lang="fr-FR" sz="2400" dirty="0"/>
              <a:t>compatible </a:t>
            </a:r>
            <a:r>
              <a:rPr lang="fr-FR" sz="2400" dirty="0" err="1"/>
              <a:t>with</a:t>
            </a:r>
            <a:r>
              <a:rPr lang="fr-FR" sz="2400" dirty="0"/>
              <a:t> </a:t>
            </a:r>
            <a:r>
              <a:rPr lang="fr-FR" sz="2400" dirty="0" err="1"/>
              <a:t>hydrological</a:t>
            </a:r>
            <a:r>
              <a:rPr lang="fr-FR" sz="2400" dirty="0"/>
              <a:t> </a:t>
            </a:r>
            <a:r>
              <a:rPr lang="fr-FR" sz="2400" dirty="0" err="1"/>
              <a:t>modelling</a:t>
            </a:r>
            <a:r>
              <a:rPr lang="fr-FR" sz="2400" dirty="0"/>
              <a:t>…</a:t>
            </a:r>
          </a:p>
          <a:p>
            <a:r>
              <a:rPr lang="fr-FR" sz="2400" dirty="0"/>
              <a:t>…</a:t>
            </a:r>
            <a:r>
              <a:rPr lang="fr-FR" sz="2400" dirty="0" err="1"/>
              <a:t>without</a:t>
            </a:r>
            <a:r>
              <a:rPr lang="fr-FR" sz="2400" dirty="0"/>
              <a:t> high </a:t>
            </a:r>
            <a:r>
              <a:rPr lang="fr-FR" sz="2400" dirty="0" err="1"/>
              <a:t>resolution</a:t>
            </a:r>
            <a:r>
              <a:rPr lang="fr-FR" sz="2400" dirty="0"/>
              <a:t> </a:t>
            </a:r>
            <a:r>
              <a:rPr lang="fr-FR" sz="2400" dirty="0" err="1"/>
              <a:t>rainfall</a:t>
            </a:r>
            <a:r>
              <a:rPr lang="fr-FR" sz="2400" dirty="0"/>
              <a:t> in-situ </a:t>
            </a:r>
            <a:r>
              <a:rPr lang="fr-FR" sz="2400" dirty="0" err="1"/>
              <a:t>measurements</a:t>
            </a:r>
            <a:r>
              <a:rPr lang="fr-FR" sz="2400" dirty="0"/>
              <a:t>…</a:t>
            </a:r>
          </a:p>
          <a:p>
            <a:r>
              <a:rPr lang="fr-FR" sz="2400" dirty="0"/>
              <a:t>..to </a:t>
            </a:r>
            <a:r>
              <a:rPr lang="fr-FR" sz="2400" dirty="0" err="1"/>
              <a:t>project</a:t>
            </a:r>
            <a:r>
              <a:rPr lang="fr-FR" sz="2400" dirty="0"/>
              <a:t> flood </a:t>
            </a:r>
            <a:r>
              <a:rPr lang="fr-FR" sz="2400" dirty="0" err="1"/>
              <a:t>maps</a:t>
            </a:r>
            <a:r>
              <a:rPr lang="fr-FR" sz="2400" dirty="0"/>
              <a:t>…</a:t>
            </a:r>
          </a:p>
          <a:p>
            <a:r>
              <a:rPr lang="fr-FR" sz="2400" dirty="0"/>
              <a:t>…</a:t>
            </a:r>
            <a:r>
              <a:rPr lang="fr-FR" sz="2400" dirty="0" err="1"/>
              <a:t>under</a:t>
            </a:r>
            <a:r>
              <a:rPr lang="fr-FR" sz="2400" dirty="0"/>
              <a:t> </a:t>
            </a:r>
            <a:r>
              <a:rPr lang="fr-FR" sz="2400" dirty="0" err="1"/>
              <a:t>changing</a:t>
            </a:r>
            <a:r>
              <a:rPr lang="fr-FR" sz="2400" dirty="0"/>
              <a:t> land use/cover scenarios</a:t>
            </a:r>
          </a:p>
        </p:txBody>
      </p:sp>
      <p:grpSp>
        <p:nvGrpSpPr>
          <p:cNvPr id="34" name="Groupe 33">
            <a:extLst>
              <a:ext uri="{FF2B5EF4-FFF2-40B4-BE49-F238E27FC236}">
                <a16:creationId xmlns:a16="http://schemas.microsoft.com/office/drawing/2014/main" id="{7FBEFB70-E75F-4DC8-8EE7-766C5D2F2B68}"/>
              </a:ext>
            </a:extLst>
          </p:cNvPr>
          <p:cNvGrpSpPr/>
          <p:nvPr/>
        </p:nvGrpSpPr>
        <p:grpSpPr>
          <a:xfrm>
            <a:off x="4082657" y="6094300"/>
            <a:ext cx="1854008" cy="613529"/>
            <a:chOff x="3277878" y="1491102"/>
            <a:chExt cx="1854008" cy="741603"/>
          </a:xfrm>
          <a:scene3d>
            <a:camera prst="orthographicFront"/>
            <a:lightRig rig="flat" dir="t"/>
          </a:scene3d>
        </p:grpSpPr>
        <p:sp>
          <p:nvSpPr>
            <p:cNvPr id="35" name="Flèche : chevron 34">
              <a:extLst>
                <a:ext uri="{FF2B5EF4-FFF2-40B4-BE49-F238E27FC236}">
                  <a16:creationId xmlns:a16="http://schemas.microsoft.com/office/drawing/2014/main" id="{42DBA02F-9033-4A00-9048-BB930D4A7249}"/>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36" name="Flèche : chevron 4">
              <a:extLst>
                <a:ext uri="{FF2B5EF4-FFF2-40B4-BE49-F238E27FC236}">
                  <a16:creationId xmlns:a16="http://schemas.microsoft.com/office/drawing/2014/main" id="{31D3B8ED-E14A-4FD3-96B9-54A9C6040EC6}"/>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37" name="Groupe 36">
            <a:extLst>
              <a:ext uri="{FF2B5EF4-FFF2-40B4-BE49-F238E27FC236}">
                <a16:creationId xmlns:a16="http://schemas.microsoft.com/office/drawing/2014/main" id="{BABBC618-2F4C-42D0-985D-607D3CA79690}"/>
              </a:ext>
            </a:extLst>
          </p:cNvPr>
          <p:cNvGrpSpPr/>
          <p:nvPr/>
        </p:nvGrpSpPr>
        <p:grpSpPr>
          <a:xfrm>
            <a:off x="2379300" y="6107099"/>
            <a:ext cx="1854008" cy="600730"/>
            <a:chOff x="1639870" y="1491102"/>
            <a:chExt cx="1854008" cy="741603"/>
          </a:xfrm>
          <a:scene3d>
            <a:camera prst="orthographicFront"/>
            <a:lightRig rig="flat" dir="t"/>
          </a:scene3d>
        </p:grpSpPr>
        <p:sp>
          <p:nvSpPr>
            <p:cNvPr id="38" name="Flèche : chevron 37">
              <a:extLst>
                <a:ext uri="{FF2B5EF4-FFF2-40B4-BE49-F238E27FC236}">
                  <a16:creationId xmlns:a16="http://schemas.microsoft.com/office/drawing/2014/main" id="{B1306C7C-1A3F-4FE4-B0D5-3272D1032B00}"/>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39" name="Flèche : chevron 4">
              <a:extLst>
                <a:ext uri="{FF2B5EF4-FFF2-40B4-BE49-F238E27FC236}">
                  <a16:creationId xmlns:a16="http://schemas.microsoft.com/office/drawing/2014/main" id="{EFE392DC-C856-4A27-A8E5-4B68C77F8FE1}"/>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49" name="Groupe 48">
            <a:extLst>
              <a:ext uri="{FF2B5EF4-FFF2-40B4-BE49-F238E27FC236}">
                <a16:creationId xmlns:a16="http://schemas.microsoft.com/office/drawing/2014/main" id="{D8ED1AA2-A620-41D7-9306-047B858CFECA}"/>
              </a:ext>
            </a:extLst>
          </p:cNvPr>
          <p:cNvGrpSpPr/>
          <p:nvPr/>
        </p:nvGrpSpPr>
        <p:grpSpPr>
          <a:xfrm>
            <a:off x="618560" y="6094300"/>
            <a:ext cx="1854008" cy="600730"/>
            <a:chOff x="1861" y="1491102"/>
            <a:chExt cx="1854008" cy="741603"/>
          </a:xfrm>
          <a:scene3d>
            <a:camera prst="orthographicFront"/>
            <a:lightRig rig="flat" dir="t"/>
          </a:scene3d>
        </p:grpSpPr>
        <p:sp>
          <p:nvSpPr>
            <p:cNvPr id="50" name="Flèche : chevron 49">
              <a:extLst>
                <a:ext uri="{FF2B5EF4-FFF2-40B4-BE49-F238E27FC236}">
                  <a16:creationId xmlns:a16="http://schemas.microsoft.com/office/drawing/2014/main" id="{DDB0F95C-51CD-4E67-ADC8-424E240CB3A7}"/>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51" name="Flèche : chevron 4">
              <a:extLst>
                <a:ext uri="{FF2B5EF4-FFF2-40B4-BE49-F238E27FC236}">
                  <a16:creationId xmlns:a16="http://schemas.microsoft.com/office/drawing/2014/main" id="{8D079164-48CE-41E6-83C7-58C8EAC9D9D1}"/>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pic>
        <p:nvPicPr>
          <p:cNvPr id="42" name="Picture 12" descr="globe">
            <a:extLst>
              <a:ext uri="{FF2B5EF4-FFF2-40B4-BE49-F238E27FC236}">
                <a16:creationId xmlns:a16="http://schemas.microsoft.com/office/drawing/2014/main" id="{70D57E59-0D72-45FE-BC2E-F37EFAC6EF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663"/>
          <a:stretch>
            <a:fillRect/>
          </a:stretch>
        </p:blipFill>
        <p:spPr bwMode="auto">
          <a:xfrm rot="967925">
            <a:off x="9174631" y="2160738"/>
            <a:ext cx="1584315" cy="1557854"/>
          </a:xfrm>
          <a:prstGeom prst="rect">
            <a:avLst/>
          </a:prstGeom>
          <a:noFill/>
          <a:extLst>
            <a:ext uri="{909E8E84-426E-40DD-AFC4-6F175D3DCCD1}">
              <a14:hiddenFill xmlns:a14="http://schemas.microsoft.com/office/drawing/2010/main">
                <a:solidFill>
                  <a:srgbClr val="FFFFFF"/>
                </a:solidFill>
              </a14:hiddenFill>
            </a:ext>
          </a:extLst>
        </p:spPr>
      </p:pic>
      <p:sp>
        <p:nvSpPr>
          <p:cNvPr id="40" name="Ellipse 39">
            <a:extLst>
              <a:ext uri="{FF2B5EF4-FFF2-40B4-BE49-F238E27FC236}">
                <a16:creationId xmlns:a16="http://schemas.microsoft.com/office/drawing/2014/main" id="{2F62CB3B-2259-4D40-A579-A3CE77262CCF}"/>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1" name="Ellipse 40">
            <a:extLst>
              <a:ext uri="{FF2B5EF4-FFF2-40B4-BE49-F238E27FC236}">
                <a16:creationId xmlns:a16="http://schemas.microsoft.com/office/drawing/2014/main" id="{6B69DCA5-A000-41AD-A5D4-CEF09E4319E5}"/>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3" name="Ellipse 42">
            <a:extLst>
              <a:ext uri="{FF2B5EF4-FFF2-40B4-BE49-F238E27FC236}">
                <a16:creationId xmlns:a16="http://schemas.microsoft.com/office/drawing/2014/main" id="{5B80E472-2863-45E1-900B-8F5951CA933A}"/>
              </a:ext>
            </a:extLst>
          </p:cNvPr>
          <p:cNvSpPr/>
          <p:nvPr/>
        </p:nvSpPr>
        <p:spPr>
          <a:xfrm>
            <a:off x="3678372" y="6050492"/>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6" name="Ellipse 45">
            <a:extLst>
              <a:ext uri="{FF2B5EF4-FFF2-40B4-BE49-F238E27FC236}">
                <a16:creationId xmlns:a16="http://schemas.microsoft.com/office/drawing/2014/main" id="{2A6CDD94-208F-4A64-81AF-4ECEF4E67DE9}"/>
              </a:ext>
            </a:extLst>
          </p:cNvPr>
          <p:cNvSpPr/>
          <p:nvPr/>
        </p:nvSpPr>
        <p:spPr>
          <a:xfrm>
            <a:off x="421114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7" name="Ellipse 46">
            <a:extLst>
              <a:ext uri="{FF2B5EF4-FFF2-40B4-BE49-F238E27FC236}">
                <a16:creationId xmlns:a16="http://schemas.microsoft.com/office/drawing/2014/main" id="{D1FDDA58-6A51-4635-ACC4-D73D4DB131DC}"/>
              </a:ext>
            </a:extLst>
          </p:cNvPr>
          <p:cNvSpPr/>
          <p:nvPr/>
        </p:nvSpPr>
        <p:spPr>
          <a:xfrm>
            <a:off x="450329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8" name="Ellipse 47">
            <a:extLst>
              <a:ext uri="{FF2B5EF4-FFF2-40B4-BE49-F238E27FC236}">
                <a16:creationId xmlns:a16="http://schemas.microsoft.com/office/drawing/2014/main" id="{06C39BB4-B5C6-4945-B382-1A358D90148F}"/>
              </a:ext>
            </a:extLst>
          </p:cNvPr>
          <p:cNvSpPr/>
          <p:nvPr/>
        </p:nvSpPr>
        <p:spPr>
          <a:xfrm>
            <a:off x="4828025" y="6003040"/>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Tree>
    <p:extLst>
      <p:ext uri="{BB962C8B-B14F-4D97-AF65-F5344CB8AC3E}">
        <p14:creationId xmlns:p14="http://schemas.microsoft.com/office/powerpoint/2010/main" val="100781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12" descr="globe">
            <a:extLst>
              <a:ext uri="{FF2B5EF4-FFF2-40B4-BE49-F238E27FC236}">
                <a16:creationId xmlns:a16="http://schemas.microsoft.com/office/drawing/2014/main" id="{4B4B85F5-1607-42C4-88D2-61BD79319F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63"/>
          <a:stretch>
            <a:fillRect/>
          </a:stretch>
        </p:blipFill>
        <p:spPr bwMode="auto">
          <a:xfrm rot="967925">
            <a:off x="388816" y="765900"/>
            <a:ext cx="1426038" cy="1402220"/>
          </a:xfrm>
          <a:prstGeom prst="rect">
            <a:avLst/>
          </a:prstGeom>
          <a:noFill/>
          <a:extLst>
            <a:ext uri="{909E8E84-426E-40DD-AFC4-6F175D3DCCD1}">
              <a14:hiddenFill xmlns:a14="http://schemas.microsoft.com/office/drawing/2010/main">
                <a:solidFill>
                  <a:srgbClr val="FFFFFF"/>
                </a:solidFill>
              </a14:hiddenFill>
            </a:ext>
          </a:extLst>
        </p:spPr>
      </p:pic>
      <p:pic>
        <p:nvPicPr>
          <p:cNvPr id="90" name="Image 89">
            <a:extLst>
              <a:ext uri="{FF2B5EF4-FFF2-40B4-BE49-F238E27FC236}">
                <a16:creationId xmlns:a16="http://schemas.microsoft.com/office/drawing/2014/main" id="{AC839485-78DE-4EBB-86F1-B3405816DD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194" y="639363"/>
            <a:ext cx="1568051" cy="1451770"/>
          </a:xfrm>
          <a:prstGeom prst="rect">
            <a:avLst/>
          </a:prstGeom>
          <a:ln>
            <a:noFill/>
          </a:ln>
          <a:effectLst>
            <a:outerShdw blurRad="292100" dist="139700" dir="2700000" algn="tl" rotWithShape="0">
              <a:srgbClr val="333333">
                <a:alpha val="65000"/>
              </a:srgbClr>
            </a:outerShdw>
          </a:effectLst>
        </p:spPr>
      </p:pic>
      <p:grpSp>
        <p:nvGrpSpPr>
          <p:cNvPr id="11" name="Groupe 10">
            <a:extLst>
              <a:ext uri="{FF2B5EF4-FFF2-40B4-BE49-F238E27FC236}">
                <a16:creationId xmlns:a16="http://schemas.microsoft.com/office/drawing/2014/main" id="{ED06D6AF-41EF-4870-943E-1415E108DFBA}"/>
              </a:ext>
            </a:extLst>
          </p:cNvPr>
          <p:cNvGrpSpPr/>
          <p:nvPr/>
        </p:nvGrpSpPr>
        <p:grpSpPr>
          <a:xfrm>
            <a:off x="9959486" y="1001096"/>
            <a:ext cx="1713788" cy="1849672"/>
            <a:chOff x="9959486" y="1001096"/>
            <a:chExt cx="1713788" cy="1849672"/>
          </a:xfrm>
        </p:grpSpPr>
        <p:sp>
          <p:nvSpPr>
            <p:cNvPr id="44" name="Rectangle : coins arrondis 43">
              <a:extLst>
                <a:ext uri="{FF2B5EF4-FFF2-40B4-BE49-F238E27FC236}">
                  <a16:creationId xmlns:a16="http://schemas.microsoft.com/office/drawing/2014/main" id="{C79B46C9-6281-41CB-A2BE-D4FBF4359D86}"/>
                </a:ext>
              </a:extLst>
            </p:cNvPr>
            <p:cNvSpPr/>
            <p:nvPr/>
          </p:nvSpPr>
          <p:spPr>
            <a:xfrm>
              <a:off x="9959486" y="1001096"/>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59" name="Image 58">
              <a:extLst>
                <a:ext uri="{FF2B5EF4-FFF2-40B4-BE49-F238E27FC236}">
                  <a16:creationId xmlns:a16="http://schemas.microsoft.com/office/drawing/2014/main" id="{F723BE8A-FF9E-4187-A71F-79A6F0AC7CB3}"/>
                </a:ext>
              </a:extLst>
            </p:cNvPr>
            <p:cNvPicPr>
              <a:picLocks noChangeAspect="1"/>
            </p:cNvPicPr>
            <p:nvPr/>
          </p:nvPicPr>
          <p:blipFill>
            <a:blip r:embed="rId7">
              <a:duotone>
                <a:prstClr val="black"/>
                <a:srgbClr val="C00000">
                  <a:tint val="45000"/>
                  <a:satMod val="400000"/>
                </a:srgbClr>
              </a:duotone>
            </a:blip>
            <a:stretch>
              <a:fillRect/>
            </a:stretch>
          </p:blipFill>
          <p:spPr>
            <a:xfrm>
              <a:off x="10116383" y="1345966"/>
              <a:ext cx="1468719" cy="819490"/>
            </a:xfrm>
            <a:prstGeom prst="rect">
              <a:avLst/>
            </a:prstGeom>
            <a:ln>
              <a:noFill/>
            </a:ln>
            <a:effectLst>
              <a:outerShdw blurRad="292100" dist="139700" dir="2700000" algn="tl" rotWithShape="0">
                <a:srgbClr val="333333">
                  <a:alpha val="65000"/>
                </a:srgbClr>
              </a:outerShdw>
            </a:effectLst>
          </p:spPr>
        </p:pic>
        <p:pic>
          <p:nvPicPr>
            <p:cNvPr id="57" name="Picture 2">
              <a:extLst>
                <a:ext uri="{FF2B5EF4-FFF2-40B4-BE49-F238E27FC236}">
                  <a16:creationId xmlns:a16="http://schemas.microsoft.com/office/drawing/2014/main" id="{BA44F37A-26FD-4381-B59E-213A69448B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01474" y="1985525"/>
              <a:ext cx="871800" cy="865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8" name="ZoneTexte 27">
            <a:extLst>
              <a:ext uri="{FF2B5EF4-FFF2-40B4-BE49-F238E27FC236}">
                <a16:creationId xmlns:a16="http://schemas.microsoft.com/office/drawing/2014/main" id="{E0114A65-8CE7-4CAB-A4B5-D7772C65D8F8}"/>
              </a:ext>
            </a:extLst>
          </p:cNvPr>
          <p:cNvSpPr txBox="1"/>
          <p:nvPr/>
        </p:nvSpPr>
        <p:spPr>
          <a:xfrm>
            <a:off x="10108545" y="619624"/>
            <a:ext cx="1428597" cy="307777"/>
          </a:xfrm>
          <a:prstGeom prst="rect">
            <a:avLst/>
          </a:prstGeom>
          <a:noFill/>
        </p:spPr>
        <p:txBody>
          <a:bodyPr wrap="none" rtlCol="0">
            <a:spAutoFit/>
          </a:bodyPr>
          <a:lstStyle/>
          <a:p>
            <a:pPr algn="ctr"/>
            <a:r>
              <a:rPr lang="fr-FR" sz="1400" b="1" dirty="0">
                <a:effectLst>
                  <a:outerShdw blurRad="38100" dist="38100" dir="2700000" algn="tl">
                    <a:srgbClr val="000000">
                      <a:alpha val="43137"/>
                    </a:srgbClr>
                  </a:outerShdw>
                </a:effectLst>
              </a:rPr>
              <a:t>Design </a:t>
            </a:r>
            <a:r>
              <a:rPr lang="fr-FR" sz="1400" b="1" dirty="0" err="1">
                <a:effectLst>
                  <a:outerShdw blurRad="38100" dist="38100" dir="2700000" algn="tl">
                    <a:srgbClr val="000000">
                      <a:alpha val="43137"/>
                    </a:srgbClr>
                  </a:outerShdw>
                </a:effectLst>
              </a:rPr>
              <a:t>storms</a:t>
            </a:r>
            <a:endParaRPr lang="fr-FR" sz="1400" b="1" dirty="0">
              <a:effectLst>
                <a:outerShdw blurRad="38100" dist="38100" dir="2700000" algn="tl">
                  <a:srgbClr val="000000">
                    <a:alpha val="43137"/>
                  </a:srgbClr>
                </a:outerShdw>
              </a:effectLst>
            </a:endParaRPr>
          </a:p>
        </p:txBody>
      </p:sp>
      <p:sp>
        <p:nvSpPr>
          <p:cNvPr id="33" name="ZoneTexte 32">
            <a:extLst>
              <a:ext uri="{FF2B5EF4-FFF2-40B4-BE49-F238E27FC236}">
                <a16:creationId xmlns:a16="http://schemas.microsoft.com/office/drawing/2014/main" id="{2A221CC3-AC30-4267-908A-05257932C795}"/>
              </a:ext>
            </a:extLst>
          </p:cNvPr>
          <p:cNvSpPr txBox="1"/>
          <p:nvPr/>
        </p:nvSpPr>
        <p:spPr>
          <a:xfrm>
            <a:off x="2200585" y="598407"/>
            <a:ext cx="997103" cy="318194"/>
          </a:xfrm>
          <a:prstGeom prst="rect">
            <a:avLst/>
          </a:prstGeom>
          <a:noFill/>
        </p:spPr>
        <p:txBody>
          <a:bodyPr wrap="none" rtlCol="0">
            <a:spAutoFit/>
          </a:bodyPr>
          <a:lstStyle/>
          <a:p>
            <a:r>
              <a:rPr lang="fr-FR" sz="1600" dirty="0"/>
              <a:t>CP4-Africa</a:t>
            </a:r>
          </a:p>
        </p:txBody>
      </p:sp>
      <p:pic>
        <p:nvPicPr>
          <p:cNvPr id="42" name="Image 41">
            <a:extLst>
              <a:ext uri="{FF2B5EF4-FFF2-40B4-BE49-F238E27FC236}">
                <a16:creationId xmlns:a16="http://schemas.microsoft.com/office/drawing/2014/main" id="{04514097-E067-4453-BB67-CFFE7809E845}"/>
              </a:ext>
            </a:extLst>
          </p:cNvPr>
          <p:cNvPicPr>
            <a:picLocks noChangeAspect="1"/>
          </p:cNvPicPr>
          <p:nvPr/>
        </p:nvPicPr>
        <p:blipFill>
          <a:blip r:embed="rId9"/>
          <a:stretch>
            <a:fillRect/>
          </a:stretch>
        </p:blipFill>
        <p:spPr>
          <a:xfrm>
            <a:off x="2038999" y="885360"/>
            <a:ext cx="1212563" cy="1163301"/>
          </a:xfrm>
          <a:prstGeom prst="rect">
            <a:avLst/>
          </a:prstGeom>
          <a:ln>
            <a:noFill/>
          </a:ln>
          <a:effectLst>
            <a:outerShdw blurRad="292100" dist="139700" dir="2700000" algn="tl" rotWithShape="0">
              <a:srgbClr val="333333">
                <a:alpha val="65000"/>
              </a:srgbClr>
            </a:outerShdw>
          </a:effectLst>
        </p:spPr>
      </p:pic>
      <p:sp>
        <p:nvSpPr>
          <p:cNvPr id="91" name="Rectangle à coins arrondis 6">
            <a:extLst>
              <a:ext uri="{FF2B5EF4-FFF2-40B4-BE49-F238E27FC236}">
                <a16:creationId xmlns:a16="http://schemas.microsoft.com/office/drawing/2014/main" id="{C3957950-C36D-4F21-99AB-9C8D6CDC71E3}"/>
              </a:ext>
            </a:extLst>
          </p:cNvPr>
          <p:cNvSpPr/>
          <p:nvPr/>
        </p:nvSpPr>
        <p:spPr>
          <a:xfrm>
            <a:off x="597398" y="2200068"/>
            <a:ext cx="1163273" cy="744043"/>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eaLnBrk="1" fontAlgn="auto" hangingPunct="1">
              <a:spcBef>
                <a:spcPts val="0"/>
              </a:spcBef>
              <a:spcAft>
                <a:spcPts val="0"/>
              </a:spcAft>
              <a:defRPr/>
            </a:pPr>
            <a:r>
              <a:rPr lang="fr-FR" sz="1600" b="1" kern="0" dirty="0">
                <a:ea typeface="+mn-ea"/>
                <a:cs typeface="+mn-cs"/>
              </a:rPr>
              <a:t>Global </a:t>
            </a:r>
            <a:r>
              <a:rPr lang="fr-FR" sz="1600" b="1" kern="0" dirty="0" err="1">
                <a:ea typeface="+mn-ea"/>
                <a:cs typeface="+mn-cs"/>
              </a:rPr>
              <a:t>climate</a:t>
            </a:r>
            <a:r>
              <a:rPr lang="fr-FR" sz="1600" b="1" kern="0" dirty="0">
                <a:ea typeface="+mn-ea"/>
                <a:cs typeface="+mn-cs"/>
              </a:rPr>
              <a:t> model</a:t>
            </a:r>
          </a:p>
        </p:txBody>
      </p:sp>
      <p:cxnSp>
        <p:nvCxnSpPr>
          <p:cNvPr id="92" name="Connecteur droit avec flèche 91">
            <a:extLst>
              <a:ext uri="{FF2B5EF4-FFF2-40B4-BE49-F238E27FC236}">
                <a16:creationId xmlns:a16="http://schemas.microsoft.com/office/drawing/2014/main" id="{A1DBFF8E-B729-468B-968E-94B0591A96CC}"/>
              </a:ext>
            </a:extLst>
          </p:cNvPr>
          <p:cNvCxnSpPr>
            <a:cxnSpLocks/>
            <a:stCxn id="91" idx="3"/>
          </p:cNvCxnSpPr>
          <p:nvPr/>
        </p:nvCxnSpPr>
        <p:spPr>
          <a:xfrm>
            <a:off x="1760671" y="2572090"/>
            <a:ext cx="2783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ZoneTexte 92">
            <a:extLst>
              <a:ext uri="{FF2B5EF4-FFF2-40B4-BE49-F238E27FC236}">
                <a16:creationId xmlns:a16="http://schemas.microsoft.com/office/drawing/2014/main" id="{D82EA1C2-2366-419F-8FD0-73628208CE58}"/>
              </a:ext>
            </a:extLst>
          </p:cNvPr>
          <p:cNvSpPr txBox="1"/>
          <p:nvPr/>
        </p:nvSpPr>
        <p:spPr>
          <a:xfrm>
            <a:off x="443675" y="118610"/>
            <a:ext cx="1358064" cy="584775"/>
          </a:xfrm>
          <a:prstGeom prst="rect">
            <a:avLst/>
          </a:prstGeom>
          <a:noFill/>
        </p:spPr>
        <p:txBody>
          <a:bodyPr wrap="none" rtlCol="0">
            <a:spAutoFit/>
          </a:bodyPr>
          <a:lstStyle/>
          <a:p>
            <a:r>
              <a:rPr lang="fr-FR" sz="1600" dirty="0" err="1"/>
              <a:t>Unified</a:t>
            </a:r>
            <a:r>
              <a:rPr lang="fr-FR" sz="1600" dirty="0"/>
              <a:t> GCM</a:t>
            </a:r>
          </a:p>
          <a:p>
            <a:r>
              <a:rPr lang="fr-FR" sz="1600" dirty="0"/>
              <a:t>Met Office</a:t>
            </a:r>
          </a:p>
        </p:txBody>
      </p:sp>
      <p:pic>
        <p:nvPicPr>
          <p:cNvPr id="30" name="HARTLEY_Precipitation_Rate_3">
            <a:hlinkClick r:id="" action="ppaction://media"/>
            <a:extLst>
              <a:ext uri="{FF2B5EF4-FFF2-40B4-BE49-F238E27FC236}">
                <a16:creationId xmlns:a16="http://schemas.microsoft.com/office/drawing/2014/main" id="{AB76A545-D220-43B2-866E-6B0F2B9A3FA4}"/>
              </a:ext>
            </a:extLst>
          </p:cNvPr>
          <p:cNvPicPr>
            <a:picLocks noChangeAspect="1"/>
          </p:cNvPicPr>
          <p:nvPr>
            <a:videoFile r:link="rId1"/>
            <p:extLst>
              <p:ext uri="{DAA4B4D4-6D71-4841-9C94-3DE7FCFB9230}">
                <p14:media xmlns:p14="http://schemas.microsoft.com/office/powerpoint/2010/main" r:embed="rId2">
                  <p14:trim st="70117" end="18166"/>
                </p14:media>
              </p:ext>
            </p:extLst>
          </p:nvPr>
        </p:nvPicPr>
        <p:blipFill>
          <a:blip r:embed="rId10"/>
          <a:stretch>
            <a:fillRect/>
          </a:stretch>
        </p:blipFill>
        <p:spPr>
          <a:xfrm>
            <a:off x="3659354" y="417361"/>
            <a:ext cx="6002355" cy="4001570"/>
          </a:xfrm>
          <a:prstGeom prst="rect">
            <a:avLst/>
          </a:prstGeom>
          <a:ln>
            <a:noFill/>
          </a:ln>
          <a:effectLst>
            <a:outerShdw blurRad="190500" algn="tl" rotWithShape="0">
              <a:srgbClr val="000000">
                <a:alpha val="70000"/>
              </a:srgbClr>
            </a:outerShdw>
          </a:effectLst>
        </p:spPr>
      </p:pic>
      <p:sp>
        <p:nvSpPr>
          <p:cNvPr id="31" name="ZoneTexte 30">
            <a:extLst>
              <a:ext uri="{FF2B5EF4-FFF2-40B4-BE49-F238E27FC236}">
                <a16:creationId xmlns:a16="http://schemas.microsoft.com/office/drawing/2014/main" id="{02B45D44-0890-43D3-ACCA-99525465EEEC}"/>
              </a:ext>
            </a:extLst>
          </p:cNvPr>
          <p:cNvSpPr txBox="1"/>
          <p:nvPr/>
        </p:nvSpPr>
        <p:spPr>
          <a:xfrm>
            <a:off x="3031985" y="4497011"/>
            <a:ext cx="3094092" cy="923330"/>
          </a:xfrm>
          <a:prstGeom prst="rect">
            <a:avLst/>
          </a:prstGeom>
          <a:noFill/>
        </p:spPr>
        <p:txBody>
          <a:bodyPr wrap="square" rtlCol="0">
            <a:spAutoFit/>
          </a:bodyPr>
          <a:lstStyle/>
          <a:p>
            <a:r>
              <a:rPr lang="fr-FR" b="1" dirty="0">
                <a:effectLst>
                  <a:outerShdw blurRad="38100" dist="38100" dir="2700000" algn="tl">
                    <a:srgbClr val="000000">
                      <a:alpha val="43137"/>
                    </a:srgbClr>
                  </a:outerShdw>
                </a:effectLst>
              </a:rPr>
              <a:t>Convection </a:t>
            </a:r>
            <a:r>
              <a:rPr lang="fr-FR" b="1" dirty="0" err="1">
                <a:effectLst>
                  <a:outerShdw blurRad="38100" dist="38100" dir="2700000" algn="tl">
                    <a:srgbClr val="000000">
                      <a:alpha val="43137"/>
                    </a:srgbClr>
                  </a:outerShdw>
                </a:effectLst>
              </a:rPr>
              <a:t>Permitting</a:t>
            </a:r>
            <a:endParaRPr lang="fr-FR" b="1"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fr-FR" dirty="0">
                <a:effectLst>
                  <a:outerShdw blurRad="38100" dist="38100" dir="2700000" algn="tl">
                    <a:srgbClr val="000000">
                      <a:alpha val="43137"/>
                    </a:srgbClr>
                  </a:outerShdw>
                </a:effectLst>
              </a:rPr>
              <a:t>1 </a:t>
            </a:r>
            <a:r>
              <a:rPr lang="fr-FR" dirty="0" err="1">
                <a:effectLst>
                  <a:outerShdw blurRad="38100" dist="38100" dir="2700000" algn="tl">
                    <a:srgbClr val="000000">
                      <a:alpha val="43137"/>
                    </a:srgbClr>
                  </a:outerShdw>
                </a:effectLst>
              </a:rPr>
              <a:t>hour</a:t>
            </a:r>
            <a:endParaRPr lang="fr-FR"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fr-FR" dirty="0">
                <a:effectLst>
                  <a:outerShdw blurRad="38100" dist="38100" dir="2700000" algn="tl">
                    <a:srgbClr val="000000">
                      <a:alpha val="43137"/>
                    </a:srgbClr>
                  </a:outerShdw>
                </a:effectLst>
              </a:rPr>
              <a:t> 4 km</a:t>
            </a:r>
          </a:p>
        </p:txBody>
      </p:sp>
      <p:sp>
        <p:nvSpPr>
          <p:cNvPr id="43" name="ZoneTexte 42">
            <a:extLst>
              <a:ext uri="{FF2B5EF4-FFF2-40B4-BE49-F238E27FC236}">
                <a16:creationId xmlns:a16="http://schemas.microsoft.com/office/drawing/2014/main" id="{AC8ED58F-B526-49B8-93A6-FB47441B4F3E}"/>
              </a:ext>
            </a:extLst>
          </p:cNvPr>
          <p:cNvSpPr txBox="1"/>
          <p:nvPr/>
        </p:nvSpPr>
        <p:spPr>
          <a:xfrm>
            <a:off x="860243" y="3433292"/>
            <a:ext cx="2372765" cy="954107"/>
          </a:xfrm>
          <a:prstGeom prst="rect">
            <a:avLst/>
          </a:prstGeom>
          <a:noFill/>
        </p:spPr>
        <p:txBody>
          <a:bodyPr wrap="none" rtlCol="0">
            <a:spAutoFit/>
          </a:bodyPr>
          <a:lstStyle/>
          <a:p>
            <a:r>
              <a:rPr lang="fr-FR" sz="1400" i="1" dirty="0" err="1">
                <a:effectLst>
                  <a:outerShdw blurRad="38100" dist="38100" dir="2700000" algn="tl">
                    <a:srgbClr val="000000">
                      <a:alpha val="43137"/>
                    </a:srgbClr>
                  </a:outerShdw>
                </a:effectLst>
              </a:rPr>
              <a:t>Stratton</a:t>
            </a:r>
            <a:r>
              <a:rPr lang="fr-FR" sz="1400" i="1" dirty="0">
                <a:effectLst>
                  <a:outerShdw blurRad="38100" dist="38100" dir="2700000" algn="tl">
                    <a:srgbClr val="000000">
                      <a:alpha val="43137"/>
                    </a:srgbClr>
                  </a:outerShdw>
                </a:effectLst>
              </a:rPr>
              <a:t> et al. 2018 J. Clim</a:t>
            </a:r>
          </a:p>
          <a:p>
            <a:r>
              <a:rPr lang="fr-FR" sz="1400" i="1" dirty="0" err="1">
                <a:effectLst>
                  <a:outerShdw blurRad="38100" dist="38100" dir="2700000" algn="tl">
                    <a:srgbClr val="000000">
                      <a:alpha val="43137"/>
                    </a:srgbClr>
                  </a:outerShdw>
                </a:effectLst>
              </a:rPr>
              <a:t>Kendon</a:t>
            </a:r>
            <a:r>
              <a:rPr lang="fr-FR" sz="1400" i="1" dirty="0">
                <a:effectLst>
                  <a:outerShdw blurRad="38100" dist="38100" dir="2700000" algn="tl">
                    <a:srgbClr val="000000">
                      <a:alpha val="43137"/>
                    </a:srgbClr>
                  </a:outerShdw>
                </a:effectLst>
              </a:rPr>
              <a:t> et al. 2019, Nature</a:t>
            </a:r>
          </a:p>
          <a:p>
            <a:r>
              <a:rPr lang="fr-FR" sz="1400" i="1" dirty="0">
                <a:effectLst>
                  <a:outerShdw blurRad="38100" dist="38100" dir="2700000" algn="tl">
                    <a:srgbClr val="000000">
                      <a:alpha val="43137"/>
                    </a:srgbClr>
                  </a:outerShdw>
                </a:effectLst>
              </a:rPr>
              <a:t>Berthoud et al. 2019, GRL</a:t>
            </a:r>
          </a:p>
          <a:p>
            <a:r>
              <a:rPr lang="fr-FR" sz="1400" i="1" dirty="0">
                <a:effectLst>
                  <a:outerShdw blurRad="38100" dist="38100" dir="2700000" algn="tl">
                    <a:srgbClr val="000000">
                      <a:alpha val="43137"/>
                    </a:srgbClr>
                  </a:outerShdw>
                </a:effectLst>
              </a:rPr>
              <a:t>Senior et al. 2021, BAMS</a:t>
            </a:r>
          </a:p>
        </p:txBody>
      </p:sp>
      <p:sp>
        <p:nvSpPr>
          <p:cNvPr id="3" name="Rectangle 2">
            <a:extLst>
              <a:ext uri="{FF2B5EF4-FFF2-40B4-BE49-F238E27FC236}">
                <a16:creationId xmlns:a16="http://schemas.microsoft.com/office/drawing/2014/main" id="{5E2EBDE8-43D4-4E0A-8F85-06737BC9177A}"/>
              </a:ext>
            </a:extLst>
          </p:cNvPr>
          <p:cNvSpPr/>
          <p:nvPr/>
        </p:nvSpPr>
        <p:spPr>
          <a:xfrm>
            <a:off x="5631050" y="4505208"/>
            <a:ext cx="6096000" cy="923330"/>
          </a:xfrm>
          <a:prstGeom prst="rect">
            <a:avLst/>
          </a:prstGeom>
        </p:spPr>
        <p:txBody>
          <a:bodyPr>
            <a:spAutoFit/>
          </a:bodyPr>
          <a:lstStyle/>
          <a:p>
            <a:r>
              <a:rPr lang="fr-FR" b="1" dirty="0">
                <a:effectLst>
                  <a:outerShdw blurRad="38100" dist="38100" dir="2700000" algn="tl">
                    <a:srgbClr val="000000">
                      <a:alpha val="43137"/>
                    </a:srgbClr>
                  </a:outerShdw>
                </a:effectLst>
              </a:rPr>
              <a:t>Simulation </a:t>
            </a:r>
            <a:r>
              <a:rPr lang="fr-FR" b="1" dirty="0" err="1">
                <a:effectLst>
                  <a:outerShdw blurRad="38100" dist="38100" dir="2700000" algn="tl">
                    <a:srgbClr val="000000">
                      <a:alpha val="43137"/>
                    </a:srgbClr>
                  </a:outerShdw>
                </a:effectLst>
              </a:rPr>
              <a:t>scheme</a:t>
            </a:r>
            <a:r>
              <a:rPr lang="fr-FR" b="1" dirty="0">
                <a:effectLst>
                  <a:outerShdw blurRad="38100" dist="38100" dir="2700000" algn="tl">
                    <a:srgbClr val="000000">
                      <a:alpha val="43137"/>
                    </a:srgbClr>
                  </a:outerShdw>
                </a:effectLst>
              </a:rPr>
              <a:t>:</a:t>
            </a:r>
          </a:p>
          <a:p>
            <a:pPr marL="342900" indent="-342900">
              <a:buFont typeface="Arial" panose="020B0604020202020204" pitchFamily="34" charset="0"/>
              <a:buChar char="•"/>
            </a:pPr>
            <a:r>
              <a:rPr lang="fr-FR" dirty="0">
                <a:effectLst>
                  <a:outerShdw blurRad="38100" dist="38100" dir="2700000" algn="tl">
                    <a:srgbClr val="000000">
                      <a:alpha val="43137"/>
                    </a:srgbClr>
                  </a:outerShdw>
                </a:effectLst>
              </a:rPr>
              <a:t>10-years in control </a:t>
            </a:r>
            <a:r>
              <a:rPr lang="fr-FR" dirty="0" err="1">
                <a:effectLst>
                  <a:outerShdw blurRad="38100" dist="38100" dir="2700000" algn="tl">
                    <a:srgbClr val="000000">
                      <a:alpha val="43137"/>
                    </a:srgbClr>
                  </a:outerShdw>
                </a:effectLst>
              </a:rPr>
              <a:t>period</a:t>
            </a:r>
            <a:r>
              <a:rPr lang="fr-FR" dirty="0">
                <a:effectLst>
                  <a:outerShdw blurRad="38100" dist="38100" dir="2700000" algn="tl">
                    <a:srgbClr val="000000">
                      <a:alpha val="43137"/>
                    </a:srgbClr>
                  </a:outerShdw>
                </a:effectLst>
              </a:rPr>
              <a:t> 1997-2006</a:t>
            </a:r>
          </a:p>
          <a:p>
            <a:pPr marL="342900" indent="-342900">
              <a:buFont typeface="Arial" panose="020B0604020202020204" pitchFamily="34" charset="0"/>
              <a:buChar char="•"/>
            </a:pPr>
            <a:r>
              <a:rPr lang="fr-FR" dirty="0">
                <a:effectLst>
                  <a:outerShdw blurRad="38100" dist="38100" dir="2700000" algn="tl">
                    <a:srgbClr val="000000">
                      <a:alpha val="43137"/>
                    </a:srgbClr>
                  </a:outerShdw>
                </a:effectLst>
              </a:rPr>
              <a:t>10-years future </a:t>
            </a:r>
            <a:r>
              <a:rPr lang="fr-FR" dirty="0" err="1">
                <a:effectLst>
                  <a:outerShdw blurRad="38100" dist="38100" dir="2700000" algn="tl">
                    <a:srgbClr val="000000">
                      <a:alpha val="43137"/>
                    </a:srgbClr>
                  </a:outerShdw>
                </a:effectLst>
              </a:rPr>
              <a:t>climate</a:t>
            </a:r>
            <a:r>
              <a:rPr lang="fr-FR" dirty="0">
                <a:effectLst>
                  <a:outerShdw blurRad="38100" dist="38100" dir="2700000" algn="tl">
                    <a:srgbClr val="000000">
                      <a:alpha val="43137"/>
                    </a:srgbClr>
                  </a:outerShdw>
                </a:effectLst>
              </a:rPr>
              <a:t> ~2080-2100</a:t>
            </a:r>
          </a:p>
        </p:txBody>
      </p:sp>
      <p:sp>
        <p:nvSpPr>
          <p:cNvPr id="46" name="Rectangle : coins arrondis 45">
            <a:extLst>
              <a:ext uri="{FF2B5EF4-FFF2-40B4-BE49-F238E27FC236}">
                <a16:creationId xmlns:a16="http://schemas.microsoft.com/office/drawing/2014/main" id="{C3C798E9-A52D-4098-B9F8-975D70185CF3}"/>
              </a:ext>
            </a:extLst>
          </p:cNvPr>
          <p:cNvSpPr/>
          <p:nvPr/>
        </p:nvSpPr>
        <p:spPr>
          <a:xfrm>
            <a:off x="222086" y="118610"/>
            <a:ext cx="3066103" cy="3127726"/>
          </a:xfrm>
          <a:prstGeom prst="roundRect">
            <a:avLst>
              <a:gd name="adj" fmla="val 10549"/>
            </a:avLst>
          </a:prstGeom>
          <a:noFill/>
          <a:ln w="38100" cap="flat" cmpd="sng" algn="ctr">
            <a:solidFill>
              <a:srgbClr val="798C1C"/>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pic>
        <p:nvPicPr>
          <p:cNvPr id="45" name="Image 44">
            <a:extLst>
              <a:ext uri="{FF2B5EF4-FFF2-40B4-BE49-F238E27FC236}">
                <a16:creationId xmlns:a16="http://schemas.microsoft.com/office/drawing/2014/main" id="{7CE057DB-3B9B-49F8-9024-58CA565EC0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503" y="3077933"/>
            <a:ext cx="793740" cy="793740"/>
          </a:xfrm>
          <a:prstGeom prst="rect">
            <a:avLst/>
          </a:prstGeom>
        </p:spPr>
      </p:pic>
      <p:grpSp>
        <p:nvGrpSpPr>
          <p:cNvPr id="34" name="Groupe 33">
            <a:extLst>
              <a:ext uri="{FF2B5EF4-FFF2-40B4-BE49-F238E27FC236}">
                <a16:creationId xmlns:a16="http://schemas.microsoft.com/office/drawing/2014/main" id="{FB27CEDF-35BB-41DA-8FBD-C5C9758CD83F}"/>
              </a:ext>
            </a:extLst>
          </p:cNvPr>
          <p:cNvGrpSpPr/>
          <p:nvPr/>
        </p:nvGrpSpPr>
        <p:grpSpPr>
          <a:xfrm>
            <a:off x="4082657" y="6094300"/>
            <a:ext cx="1854008" cy="613529"/>
            <a:chOff x="3277878" y="1491102"/>
            <a:chExt cx="1854008" cy="741603"/>
          </a:xfrm>
          <a:scene3d>
            <a:camera prst="orthographicFront"/>
            <a:lightRig rig="flat" dir="t"/>
          </a:scene3d>
        </p:grpSpPr>
        <p:sp>
          <p:nvSpPr>
            <p:cNvPr id="35" name="Flèche : chevron 34">
              <a:extLst>
                <a:ext uri="{FF2B5EF4-FFF2-40B4-BE49-F238E27FC236}">
                  <a16:creationId xmlns:a16="http://schemas.microsoft.com/office/drawing/2014/main" id="{B3C633E6-39D0-4E80-9134-52AA6715A701}"/>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36" name="Flèche : chevron 4">
              <a:extLst>
                <a:ext uri="{FF2B5EF4-FFF2-40B4-BE49-F238E27FC236}">
                  <a16:creationId xmlns:a16="http://schemas.microsoft.com/office/drawing/2014/main" id="{91A95CBB-2146-47C9-9AF4-A416F0A4170F}"/>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37" name="Groupe 36">
            <a:extLst>
              <a:ext uri="{FF2B5EF4-FFF2-40B4-BE49-F238E27FC236}">
                <a16:creationId xmlns:a16="http://schemas.microsoft.com/office/drawing/2014/main" id="{2A1B4166-3477-4BB1-ABD7-92DE7E594FB4}"/>
              </a:ext>
            </a:extLst>
          </p:cNvPr>
          <p:cNvGrpSpPr/>
          <p:nvPr/>
        </p:nvGrpSpPr>
        <p:grpSpPr>
          <a:xfrm>
            <a:off x="2379300" y="6107099"/>
            <a:ext cx="1854008" cy="600730"/>
            <a:chOff x="1639870" y="1491102"/>
            <a:chExt cx="1854008" cy="741603"/>
          </a:xfrm>
          <a:scene3d>
            <a:camera prst="orthographicFront"/>
            <a:lightRig rig="flat" dir="t"/>
          </a:scene3d>
        </p:grpSpPr>
        <p:sp>
          <p:nvSpPr>
            <p:cNvPr id="38" name="Flèche : chevron 37">
              <a:extLst>
                <a:ext uri="{FF2B5EF4-FFF2-40B4-BE49-F238E27FC236}">
                  <a16:creationId xmlns:a16="http://schemas.microsoft.com/office/drawing/2014/main" id="{1C329DDB-2AF6-4DBC-9C93-D38DEB177DB8}"/>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39" name="Flèche : chevron 4">
              <a:extLst>
                <a:ext uri="{FF2B5EF4-FFF2-40B4-BE49-F238E27FC236}">
                  <a16:creationId xmlns:a16="http://schemas.microsoft.com/office/drawing/2014/main" id="{CF7AB563-49F6-4567-958E-D17B21B73C83}"/>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55" name="Groupe 54">
            <a:extLst>
              <a:ext uri="{FF2B5EF4-FFF2-40B4-BE49-F238E27FC236}">
                <a16:creationId xmlns:a16="http://schemas.microsoft.com/office/drawing/2014/main" id="{D8CEA6D2-066A-4E55-84D2-4B1B106F7815}"/>
              </a:ext>
            </a:extLst>
          </p:cNvPr>
          <p:cNvGrpSpPr/>
          <p:nvPr/>
        </p:nvGrpSpPr>
        <p:grpSpPr>
          <a:xfrm>
            <a:off x="618560" y="6094300"/>
            <a:ext cx="1854008" cy="600730"/>
            <a:chOff x="1861" y="1491102"/>
            <a:chExt cx="1854008" cy="741603"/>
          </a:xfrm>
          <a:scene3d>
            <a:camera prst="orthographicFront"/>
            <a:lightRig rig="flat" dir="t"/>
          </a:scene3d>
        </p:grpSpPr>
        <p:sp>
          <p:nvSpPr>
            <p:cNvPr id="56" name="Flèche : chevron 55">
              <a:extLst>
                <a:ext uri="{FF2B5EF4-FFF2-40B4-BE49-F238E27FC236}">
                  <a16:creationId xmlns:a16="http://schemas.microsoft.com/office/drawing/2014/main" id="{E25F7439-E9D6-4B84-A6A0-E53260937874}"/>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58" name="Flèche : chevron 4">
              <a:extLst>
                <a:ext uri="{FF2B5EF4-FFF2-40B4-BE49-F238E27FC236}">
                  <a16:creationId xmlns:a16="http://schemas.microsoft.com/office/drawing/2014/main" id="{BB3FE4D4-ADAD-4317-9971-CCD10BADEE30}"/>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sp>
        <p:nvSpPr>
          <p:cNvPr id="40" name="Rectangle à coins arrondis 6">
            <a:extLst>
              <a:ext uri="{FF2B5EF4-FFF2-40B4-BE49-F238E27FC236}">
                <a16:creationId xmlns:a16="http://schemas.microsoft.com/office/drawing/2014/main" id="{65D0AFEE-CB05-44FA-8A57-96E7BF2A4DAC}"/>
              </a:ext>
            </a:extLst>
          </p:cNvPr>
          <p:cNvSpPr/>
          <p:nvPr/>
        </p:nvSpPr>
        <p:spPr>
          <a:xfrm>
            <a:off x="2038999" y="2200068"/>
            <a:ext cx="1163273" cy="744043"/>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eaLnBrk="1" fontAlgn="auto" hangingPunct="1">
              <a:spcBef>
                <a:spcPts val="0"/>
              </a:spcBef>
              <a:spcAft>
                <a:spcPts val="0"/>
              </a:spcAft>
              <a:defRPr/>
            </a:pPr>
            <a:r>
              <a:rPr lang="fr-FR" sz="1200" b="1" kern="0" dirty="0" err="1">
                <a:ea typeface="+mn-ea"/>
                <a:cs typeface="+mn-cs"/>
              </a:rPr>
              <a:t>Regional</a:t>
            </a:r>
            <a:r>
              <a:rPr lang="fr-FR" sz="1200" b="1" kern="0" dirty="0">
                <a:ea typeface="+mn-ea"/>
                <a:cs typeface="+mn-cs"/>
              </a:rPr>
              <a:t> convection-</a:t>
            </a:r>
            <a:r>
              <a:rPr lang="fr-FR" sz="1200" b="1" kern="0" dirty="0" err="1">
                <a:ea typeface="+mn-ea"/>
                <a:cs typeface="+mn-cs"/>
              </a:rPr>
              <a:t>permitting</a:t>
            </a:r>
            <a:r>
              <a:rPr lang="fr-FR" sz="1200" b="1" kern="0" dirty="0">
                <a:ea typeface="+mn-ea"/>
                <a:cs typeface="+mn-cs"/>
              </a:rPr>
              <a:t> model</a:t>
            </a:r>
          </a:p>
        </p:txBody>
      </p:sp>
      <p:grpSp>
        <p:nvGrpSpPr>
          <p:cNvPr id="32" name="Groupe 31">
            <a:extLst>
              <a:ext uri="{FF2B5EF4-FFF2-40B4-BE49-F238E27FC236}">
                <a16:creationId xmlns:a16="http://schemas.microsoft.com/office/drawing/2014/main" id="{3F5A2B89-ED97-4DA2-8DD5-559EEEBDD894}"/>
              </a:ext>
            </a:extLst>
          </p:cNvPr>
          <p:cNvGrpSpPr/>
          <p:nvPr/>
        </p:nvGrpSpPr>
        <p:grpSpPr>
          <a:xfrm>
            <a:off x="5786015" y="6081501"/>
            <a:ext cx="1911391" cy="613529"/>
            <a:chOff x="2106856" y="693245"/>
            <a:chExt cx="780317" cy="312126"/>
          </a:xfrm>
          <a:scene3d>
            <a:camera prst="orthographicFront"/>
            <a:lightRig rig="flat" dir="t"/>
          </a:scene3d>
        </p:grpSpPr>
        <p:sp>
          <p:nvSpPr>
            <p:cNvPr id="47" name="Flèche : chevron 46">
              <a:extLst>
                <a:ext uri="{FF2B5EF4-FFF2-40B4-BE49-F238E27FC236}">
                  <a16:creationId xmlns:a16="http://schemas.microsoft.com/office/drawing/2014/main" id="{A0798601-6FEB-48A2-872A-BA45F3BEB3DA}"/>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48" name="Flèche : chevron 4">
              <a:extLst>
                <a:ext uri="{FF2B5EF4-FFF2-40B4-BE49-F238E27FC236}">
                  <a16:creationId xmlns:a16="http://schemas.microsoft.com/office/drawing/2014/main" id="{476F29C6-ECD0-4CBA-A93B-1FB7A371A2B4}"/>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2019</a:t>
              </a:r>
            </a:p>
          </p:txBody>
        </p:sp>
      </p:grpSp>
      <p:sp>
        <p:nvSpPr>
          <p:cNvPr id="2" name="Rectangle : coins arrondis 1">
            <a:extLst>
              <a:ext uri="{FF2B5EF4-FFF2-40B4-BE49-F238E27FC236}">
                <a16:creationId xmlns:a16="http://schemas.microsoft.com/office/drawing/2014/main" id="{7A2FD517-1BE2-4076-AD4D-4B772F76C962}"/>
              </a:ext>
            </a:extLst>
          </p:cNvPr>
          <p:cNvSpPr/>
          <p:nvPr/>
        </p:nvSpPr>
        <p:spPr>
          <a:xfrm>
            <a:off x="5148943" y="6003041"/>
            <a:ext cx="1709057" cy="186530"/>
          </a:xfrm>
          <a:prstGeom prst="roundRect">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200">
              <a:solidFill>
                <a:schemeClr val="tx1"/>
              </a:solidFill>
            </a:endParaRPr>
          </a:p>
        </p:txBody>
      </p:sp>
      <p:sp>
        <p:nvSpPr>
          <p:cNvPr id="49" name="Ellipse 48">
            <a:extLst>
              <a:ext uri="{FF2B5EF4-FFF2-40B4-BE49-F238E27FC236}">
                <a16:creationId xmlns:a16="http://schemas.microsoft.com/office/drawing/2014/main" id="{38511B3D-6471-47DC-81D1-BE654E59737E}"/>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50" name="Ellipse 49">
            <a:extLst>
              <a:ext uri="{FF2B5EF4-FFF2-40B4-BE49-F238E27FC236}">
                <a16:creationId xmlns:a16="http://schemas.microsoft.com/office/drawing/2014/main" id="{C558E8A4-7882-449B-A8B5-EF31C550785A}"/>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51" name="Ellipse 50">
            <a:extLst>
              <a:ext uri="{FF2B5EF4-FFF2-40B4-BE49-F238E27FC236}">
                <a16:creationId xmlns:a16="http://schemas.microsoft.com/office/drawing/2014/main" id="{2B568B49-E868-435D-9443-B7BD45890E99}"/>
              </a:ext>
            </a:extLst>
          </p:cNvPr>
          <p:cNvSpPr/>
          <p:nvPr/>
        </p:nvSpPr>
        <p:spPr>
          <a:xfrm>
            <a:off x="3678372" y="6050492"/>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52" name="Ellipse 51">
            <a:extLst>
              <a:ext uri="{FF2B5EF4-FFF2-40B4-BE49-F238E27FC236}">
                <a16:creationId xmlns:a16="http://schemas.microsoft.com/office/drawing/2014/main" id="{E237415C-8C11-44CD-BB66-8CC4A5D4B4A3}"/>
              </a:ext>
            </a:extLst>
          </p:cNvPr>
          <p:cNvSpPr/>
          <p:nvPr/>
        </p:nvSpPr>
        <p:spPr>
          <a:xfrm>
            <a:off x="421114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53" name="Ellipse 52">
            <a:extLst>
              <a:ext uri="{FF2B5EF4-FFF2-40B4-BE49-F238E27FC236}">
                <a16:creationId xmlns:a16="http://schemas.microsoft.com/office/drawing/2014/main" id="{CC79ECB3-AF81-4E93-B924-667E6099573D}"/>
              </a:ext>
            </a:extLst>
          </p:cNvPr>
          <p:cNvSpPr/>
          <p:nvPr/>
        </p:nvSpPr>
        <p:spPr>
          <a:xfrm>
            <a:off x="450329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54" name="Ellipse 53">
            <a:extLst>
              <a:ext uri="{FF2B5EF4-FFF2-40B4-BE49-F238E27FC236}">
                <a16:creationId xmlns:a16="http://schemas.microsoft.com/office/drawing/2014/main" id="{90B111D6-E6EE-46F7-8216-ACFB42709E38}"/>
              </a:ext>
            </a:extLst>
          </p:cNvPr>
          <p:cNvSpPr/>
          <p:nvPr/>
        </p:nvSpPr>
        <p:spPr>
          <a:xfrm>
            <a:off x="4828025" y="6003040"/>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Tree>
    <p:extLst>
      <p:ext uri="{BB962C8B-B14F-4D97-AF65-F5344CB8AC3E}">
        <p14:creationId xmlns:p14="http://schemas.microsoft.com/office/powerpoint/2010/main" val="83114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6917" fill="hold"/>
                                        <p:tgtEl>
                                          <p:spTgt spid="30"/>
                                        </p:tgtEl>
                                      </p:cBhvr>
                                    </p:cmd>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0"/>
                </p:tgtEl>
              </p:cMediaNode>
            </p:video>
          </p:childTnLst>
        </p:cTn>
      </p:par>
    </p:tnLst>
    <p:bldLst>
      <p:bldP spid="31" grpId="0"/>
      <p:bldP spid="43"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12" descr="globe">
            <a:extLst>
              <a:ext uri="{FF2B5EF4-FFF2-40B4-BE49-F238E27FC236}">
                <a16:creationId xmlns:a16="http://schemas.microsoft.com/office/drawing/2014/main" id="{4B4B85F5-1607-42C4-88D2-61BD79319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63"/>
          <a:stretch>
            <a:fillRect/>
          </a:stretch>
        </p:blipFill>
        <p:spPr bwMode="auto">
          <a:xfrm rot="967925">
            <a:off x="388816" y="765900"/>
            <a:ext cx="1426038" cy="140222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e 10">
            <a:extLst>
              <a:ext uri="{FF2B5EF4-FFF2-40B4-BE49-F238E27FC236}">
                <a16:creationId xmlns:a16="http://schemas.microsoft.com/office/drawing/2014/main" id="{ED06D6AF-41EF-4870-943E-1415E108DFBA}"/>
              </a:ext>
            </a:extLst>
          </p:cNvPr>
          <p:cNvGrpSpPr/>
          <p:nvPr/>
        </p:nvGrpSpPr>
        <p:grpSpPr>
          <a:xfrm>
            <a:off x="9959486" y="1001096"/>
            <a:ext cx="1713788" cy="1849672"/>
            <a:chOff x="9959486" y="1001096"/>
            <a:chExt cx="1713788" cy="1849672"/>
          </a:xfrm>
        </p:grpSpPr>
        <p:sp>
          <p:nvSpPr>
            <p:cNvPr id="44" name="Rectangle : coins arrondis 43">
              <a:extLst>
                <a:ext uri="{FF2B5EF4-FFF2-40B4-BE49-F238E27FC236}">
                  <a16:creationId xmlns:a16="http://schemas.microsoft.com/office/drawing/2014/main" id="{C79B46C9-6281-41CB-A2BE-D4FBF4359D86}"/>
                </a:ext>
              </a:extLst>
            </p:cNvPr>
            <p:cNvSpPr/>
            <p:nvPr/>
          </p:nvSpPr>
          <p:spPr>
            <a:xfrm>
              <a:off x="9959486" y="1001096"/>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59" name="Image 58">
              <a:extLst>
                <a:ext uri="{FF2B5EF4-FFF2-40B4-BE49-F238E27FC236}">
                  <a16:creationId xmlns:a16="http://schemas.microsoft.com/office/drawing/2014/main" id="{F723BE8A-FF9E-4187-A71F-79A6F0AC7CB3}"/>
                </a:ext>
              </a:extLst>
            </p:cNvPr>
            <p:cNvPicPr>
              <a:picLocks noChangeAspect="1"/>
            </p:cNvPicPr>
            <p:nvPr/>
          </p:nvPicPr>
          <p:blipFill>
            <a:blip r:embed="rId4">
              <a:duotone>
                <a:prstClr val="black"/>
                <a:srgbClr val="C00000">
                  <a:tint val="45000"/>
                  <a:satMod val="400000"/>
                </a:srgbClr>
              </a:duotone>
            </a:blip>
            <a:stretch>
              <a:fillRect/>
            </a:stretch>
          </p:blipFill>
          <p:spPr>
            <a:xfrm>
              <a:off x="10116383" y="1345966"/>
              <a:ext cx="1468719" cy="819490"/>
            </a:xfrm>
            <a:prstGeom prst="rect">
              <a:avLst/>
            </a:prstGeom>
            <a:ln>
              <a:noFill/>
            </a:ln>
            <a:effectLst>
              <a:outerShdw blurRad="292100" dist="139700" dir="2700000" algn="tl" rotWithShape="0">
                <a:srgbClr val="333333">
                  <a:alpha val="65000"/>
                </a:srgbClr>
              </a:outerShdw>
            </a:effectLst>
          </p:spPr>
        </p:pic>
        <p:pic>
          <p:nvPicPr>
            <p:cNvPr id="57" name="Picture 2">
              <a:extLst>
                <a:ext uri="{FF2B5EF4-FFF2-40B4-BE49-F238E27FC236}">
                  <a16:creationId xmlns:a16="http://schemas.microsoft.com/office/drawing/2014/main" id="{BA44F37A-26FD-4381-B59E-213A69448B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01474" y="1985525"/>
              <a:ext cx="871800" cy="865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8" name="ZoneTexte 27">
            <a:extLst>
              <a:ext uri="{FF2B5EF4-FFF2-40B4-BE49-F238E27FC236}">
                <a16:creationId xmlns:a16="http://schemas.microsoft.com/office/drawing/2014/main" id="{E0114A65-8CE7-4CAB-A4B5-D7772C65D8F8}"/>
              </a:ext>
            </a:extLst>
          </p:cNvPr>
          <p:cNvSpPr txBox="1"/>
          <p:nvPr/>
        </p:nvSpPr>
        <p:spPr>
          <a:xfrm>
            <a:off x="10108545" y="619624"/>
            <a:ext cx="1428597" cy="307777"/>
          </a:xfrm>
          <a:prstGeom prst="rect">
            <a:avLst/>
          </a:prstGeom>
          <a:noFill/>
        </p:spPr>
        <p:txBody>
          <a:bodyPr wrap="none" rtlCol="0">
            <a:spAutoFit/>
          </a:bodyPr>
          <a:lstStyle/>
          <a:p>
            <a:pPr algn="ctr"/>
            <a:r>
              <a:rPr lang="fr-FR" sz="1400" b="1" dirty="0">
                <a:effectLst>
                  <a:outerShdw blurRad="38100" dist="38100" dir="2700000" algn="tl">
                    <a:srgbClr val="000000">
                      <a:alpha val="43137"/>
                    </a:srgbClr>
                  </a:outerShdw>
                </a:effectLst>
              </a:rPr>
              <a:t>Design </a:t>
            </a:r>
            <a:r>
              <a:rPr lang="fr-FR" sz="1400" b="1" dirty="0" err="1">
                <a:effectLst>
                  <a:outerShdw blurRad="38100" dist="38100" dir="2700000" algn="tl">
                    <a:srgbClr val="000000">
                      <a:alpha val="43137"/>
                    </a:srgbClr>
                  </a:outerShdw>
                </a:effectLst>
              </a:rPr>
              <a:t>storms</a:t>
            </a:r>
            <a:endParaRPr lang="fr-FR" sz="1400" b="1" dirty="0">
              <a:effectLst>
                <a:outerShdw blurRad="38100" dist="38100" dir="2700000" algn="tl">
                  <a:srgbClr val="000000">
                    <a:alpha val="43137"/>
                  </a:srgbClr>
                </a:outerShdw>
              </a:effectLst>
            </a:endParaRPr>
          </a:p>
        </p:txBody>
      </p:sp>
      <p:sp>
        <p:nvSpPr>
          <p:cNvPr id="31" name="Rectangle à coins arrondis 2">
            <a:extLst>
              <a:ext uri="{FF2B5EF4-FFF2-40B4-BE49-F238E27FC236}">
                <a16:creationId xmlns:a16="http://schemas.microsoft.com/office/drawing/2014/main" id="{D67C0A4A-1DAC-4EA5-9A2B-C9CA9E972F45}"/>
              </a:ext>
            </a:extLst>
          </p:cNvPr>
          <p:cNvSpPr/>
          <p:nvPr/>
        </p:nvSpPr>
        <p:spPr>
          <a:xfrm>
            <a:off x="3445086" y="2207309"/>
            <a:ext cx="1269612" cy="744043"/>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a:r>
              <a:rPr lang="fr-FR" sz="1600" b="1" kern="0" dirty="0" err="1">
                <a:ea typeface="+mn-ea"/>
                <a:cs typeface="+mn-cs"/>
              </a:rPr>
              <a:t>Bias</a:t>
            </a:r>
            <a:r>
              <a:rPr lang="fr-FR" sz="1600" b="1" kern="0" dirty="0">
                <a:ea typeface="+mn-ea"/>
                <a:cs typeface="+mn-cs"/>
              </a:rPr>
              <a:t> correction</a:t>
            </a:r>
          </a:p>
        </p:txBody>
      </p:sp>
      <p:sp>
        <p:nvSpPr>
          <p:cNvPr id="32" name="Rectangle à coins arrondis 6">
            <a:extLst>
              <a:ext uri="{FF2B5EF4-FFF2-40B4-BE49-F238E27FC236}">
                <a16:creationId xmlns:a16="http://schemas.microsoft.com/office/drawing/2014/main" id="{0D1D876E-778D-49C5-9EED-A89593368688}"/>
              </a:ext>
            </a:extLst>
          </p:cNvPr>
          <p:cNvSpPr/>
          <p:nvPr/>
        </p:nvSpPr>
        <p:spPr>
          <a:xfrm>
            <a:off x="2038999" y="2200068"/>
            <a:ext cx="1163273" cy="744043"/>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eaLnBrk="1" fontAlgn="auto" hangingPunct="1">
              <a:spcBef>
                <a:spcPts val="0"/>
              </a:spcBef>
              <a:spcAft>
                <a:spcPts val="0"/>
              </a:spcAft>
              <a:defRPr/>
            </a:pPr>
            <a:r>
              <a:rPr lang="fr-FR" sz="1200" b="1" kern="0" dirty="0" err="1">
                <a:ea typeface="+mn-ea"/>
                <a:cs typeface="+mn-cs"/>
              </a:rPr>
              <a:t>Regional</a:t>
            </a:r>
            <a:r>
              <a:rPr lang="fr-FR" sz="1200" b="1" kern="0" dirty="0">
                <a:ea typeface="+mn-ea"/>
                <a:cs typeface="+mn-cs"/>
              </a:rPr>
              <a:t> convection-</a:t>
            </a:r>
            <a:r>
              <a:rPr lang="fr-FR" sz="1200" b="1" kern="0" dirty="0" err="1">
                <a:ea typeface="+mn-ea"/>
                <a:cs typeface="+mn-cs"/>
              </a:rPr>
              <a:t>permitting</a:t>
            </a:r>
            <a:r>
              <a:rPr lang="fr-FR" sz="1200" b="1" kern="0" dirty="0">
                <a:ea typeface="+mn-ea"/>
                <a:cs typeface="+mn-cs"/>
              </a:rPr>
              <a:t> model</a:t>
            </a:r>
          </a:p>
        </p:txBody>
      </p:sp>
      <p:sp>
        <p:nvSpPr>
          <p:cNvPr id="33" name="ZoneTexte 32">
            <a:extLst>
              <a:ext uri="{FF2B5EF4-FFF2-40B4-BE49-F238E27FC236}">
                <a16:creationId xmlns:a16="http://schemas.microsoft.com/office/drawing/2014/main" id="{2A221CC3-AC30-4267-908A-05257932C795}"/>
              </a:ext>
            </a:extLst>
          </p:cNvPr>
          <p:cNvSpPr txBox="1"/>
          <p:nvPr/>
        </p:nvSpPr>
        <p:spPr>
          <a:xfrm>
            <a:off x="2200585" y="598407"/>
            <a:ext cx="997103" cy="318194"/>
          </a:xfrm>
          <a:prstGeom prst="rect">
            <a:avLst/>
          </a:prstGeom>
          <a:noFill/>
        </p:spPr>
        <p:txBody>
          <a:bodyPr wrap="none" rtlCol="0">
            <a:spAutoFit/>
          </a:bodyPr>
          <a:lstStyle/>
          <a:p>
            <a:r>
              <a:rPr lang="fr-FR" sz="1600" dirty="0"/>
              <a:t>CP4-Africa</a:t>
            </a:r>
          </a:p>
        </p:txBody>
      </p:sp>
      <p:pic>
        <p:nvPicPr>
          <p:cNvPr id="42" name="Image 41">
            <a:extLst>
              <a:ext uri="{FF2B5EF4-FFF2-40B4-BE49-F238E27FC236}">
                <a16:creationId xmlns:a16="http://schemas.microsoft.com/office/drawing/2014/main" id="{04514097-E067-4453-BB67-CFFE7809E845}"/>
              </a:ext>
            </a:extLst>
          </p:cNvPr>
          <p:cNvPicPr>
            <a:picLocks noChangeAspect="1"/>
          </p:cNvPicPr>
          <p:nvPr/>
        </p:nvPicPr>
        <p:blipFill>
          <a:blip r:embed="rId6"/>
          <a:stretch>
            <a:fillRect/>
          </a:stretch>
        </p:blipFill>
        <p:spPr>
          <a:xfrm>
            <a:off x="2038999" y="885360"/>
            <a:ext cx="1212563" cy="1163301"/>
          </a:xfrm>
          <a:prstGeom prst="rect">
            <a:avLst/>
          </a:prstGeom>
          <a:ln>
            <a:noFill/>
          </a:ln>
          <a:effectLst>
            <a:outerShdw blurRad="292100" dist="139700" dir="2700000" algn="tl" rotWithShape="0">
              <a:srgbClr val="333333">
                <a:alpha val="65000"/>
              </a:srgbClr>
            </a:outerShdw>
          </a:effectLst>
        </p:spPr>
      </p:pic>
      <p:sp>
        <p:nvSpPr>
          <p:cNvPr id="43" name="ZoneTexte 42">
            <a:extLst>
              <a:ext uri="{FF2B5EF4-FFF2-40B4-BE49-F238E27FC236}">
                <a16:creationId xmlns:a16="http://schemas.microsoft.com/office/drawing/2014/main" id="{B809E0D8-35D0-4A41-81F0-6F0D37F36565}"/>
              </a:ext>
            </a:extLst>
          </p:cNvPr>
          <p:cNvSpPr txBox="1"/>
          <p:nvPr/>
        </p:nvSpPr>
        <p:spPr>
          <a:xfrm>
            <a:off x="3820513" y="1060443"/>
            <a:ext cx="614615" cy="318194"/>
          </a:xfrm>
          <a:prstGeom prst="rect">
            <a:avLst/>
          </a:prstGeom>
          <a:noFill/>
        </p:spPr>
        <p:txBody>
          <a:bodyPr wrap="none" rtlCol="0">
            <a:spAutoFit/>
          </a:bodyPr>
          <a:lstStyle/>
          <a:p>
            <a:r>
              <a:rPr lang="fr-FR" sz="1600" dirty="0"/>
              <a:t>CDF-t</a:t>
            </a:r>
          </a:p>
        </p:txBody>
      </p:sp>
      <p:pic>
        <p:nvPicPr>
          <p:cNvPr id="46" name="Image 45">
            <a:extLst>
              <a:ext uri="{FF2B5EF4-FFF2-40B4-BE49-F238E27FC236}">
                <a16:creationId xmlns:a16="http://schemas.microsoft.com/office/drawing/2014/main" id="{52A15711-D1CD-4C2A-B2CC-71BB8F1EB1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8139" y="1347397"/>
            <a:ext cx="1386156" cy="777875"/>
          </a:xfrm>
          <a:prstGeom prst="rect">
            <a:avLst/>
          </a:prstGeom>
          <a:ln>
            <a:noFill/>
          </a:ln>
          <a:effectLst>
            <a:outerShdw blurRad="292100" dist="139700" dir="2700000" algn="tl" rotWithShape="0">
              <a:srgbClr val="333333">
                <a:alpha val="65000"/>
              </a:srgbClr>
            </a:outerShdw>
          </a:effectLst>
        </p:spPr>
      </p:pic>
      <p:sp>
        <p:nvSpPr>
          <p:cNvPr id="47" name="Rectangle à coins arrondis 32">
            <a:extLst>
              <a:ext uri="{FF2B5EF4-FFF2-40B4-BE49-F238E27FC236}">
                <a16:creationId xmlns:a16="http://schemas.microsoft.com/office/drawing/2014/main" id="{DB3112A4-C919-4415-903E-0BBF325B6402}"/>
              </a:ext>
            </a:extLst>
          </p:cNvPr>
          <p:cNvSpPr/>
          <p:nvPr/>
        </p:nvSpPr>
        <p:spPr>
          <a:xfrm>
            <a:off x="3365088" y="3344810"/>
            <a:ext cx="1421182" cy="62145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 situ Obs.</a:t>
            </a:r>
          </a:p>
        </p:txBody>
      </p:sp>
      <p:cxnSp>
        <p:nvCxnSpPr>
          <p:cNvPr id="48" name="Connecteur droit avec flèche 47">
            <a:extLst>
              <a:ext uri="{FF2B5EF4-FFF2-40B4-BE49-F238E27FC236}">
                <a16:creationId xmlns:a16="http://schemas.microsoft.com/office/drawing/2014/main" id="{FB82AD19-D081-4B00-B706-E4854EB8F16D}"/>
              </a:ext>
            </a:extLst>
          </p:cNvPr>
          <p:cNvCxnSpPr>
            <a:cxnSpLocks/>
            <a:stCxn id="47" idx="0"/>
            <a:endCxn id="31" idx="2"/>
          </p:cNvCxnSpPr>
          <p:nvPr/>
        </p:nvCxnSpPr>
        <p:spPr>
          <a:xfrm flipV="1">
            <a:off x="4075679" y="2951352"/>
            <a:ext cx="4213" cy="3934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9" name="Image 48">
            <a:extLst>
              <a:ext uri="{FF2B5EF4-FFF2-40B4-BE49-F238E27FC236}">
                <a16:creationId xmlns:a16="http://schemas.microsoft.com/office/drawing/2014/main" id="{78CAA811-D5FC-49D9-889C-24BB27C535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290" y="3166931"/>
            <a:ext cx="688621" cy="502560"/>
          </a:xfrm>
          <a:prstGeom prst="rect">
            <a:avLst/>
          </a:prstGeom>
          <a:ln w="19050">
            <a:noFill/>
          </a:ln>
          <a:effectLst>
            <a:outerShdw blurRad="292100" dist="139700" dir="2700000" algn="tl" rotWithShape="0">
              <a:srgbClr val="333333">
                <a:alpha val="65000"/>
              </a:srgbClr>
            </a:outerShdw>
          </a:effectLst>
        </p:spPr>
      </p:pic>
      <p:sp>
        <p:nvSpPr>
          <p:cNvPr id="51" name="Rectangle à coins arrondis 36">
            <a:extLst>
              <a:ext uri="{FF2B5EF4-FFF2-40B4-BE49-F238E27FC236}">
                <a16:creationId xmlns:a16="http://schemas.microsoft.com/office/drawing/2014/main" id="{51A3D5AC-87E0-4F3C-A21F-D1A225DED578}"/>
              </a:ext>
            </a:extLst>
          </p:cNvPr>
          <p:cNvSpPr/>
          <p:nvPr/>
        </p:nvSpPr>
        <p:spPr>
          <a:xfrm>
            <a:off x="4957512" y="2119630"/>
            <a:ext cx="1289249" cy="919401"/>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a:r>
              <a:rPr lang="fr-FR" sz="1600" b="1" kern="0" dirty="0" err="1">
                <a:ea typeface="+mn-ea"/>
                <a:cs typeface="+mn-cs"/>
              </a:rPr>
              <a:t>Stochast</a:t>
            </a:r>
            <a:r>
              <a:rPr lang="fr-FR" sz="1600" b="1" kern="0" dirty="0">
                <a:ea typeface="+mn-ea"/>
                <a:cs typeface="+mn-cs"/>
              </a:rPr>
              <a:t>. </a:t>
            </a:r>
            <a:r>
              <a:rPr lang="fr-FR" sz="1600" b="1" kern="0" dirty="0" err="1">
                <a:ea typeface="+mn-ea"/>
                <a:cs typeface="+mn-cs"/>
              </a:rPr>
              <a:t>Rainfall</a:t>
            </a:r>
            <a:endParaRPr lang="fr-FR" sz="1600" b="1" kern="0" dirty="0">
              <a:ea typeface="+mn-ea"/>
              <a:cs typeface="+mn-cs"/>
            </a:endParaRPr>
          </a:p>
          <a:p>
            <a:pPr algn="ctr"/>
            <a:r>
              <a:rPr lang="fr-FR" sz="1600" b="1" kern="0" dirty="0" err="1">
                <a:ea typeface="+mn-ea"/>
                <a:cs typeface="+mn-cs"/>
              </a:rPr>
              <a:t>Generator</a:t>
            </a:r>
            <a:endParaRPr lang="fr-FR" sz="1600" b="1" kern="0" dirty="0">
              <a:ea typeface="+mn-ea"/>
              <a:cs typeface="+mn-cs"/>
            </a:endParaRPr>
          </a:p>
        </p:txBody>
      </p:sp>
      <p:pic>
        <p:nvPicPr>
          <p:cNvPr id="58" name="Picture 2">
            <a:extLst>
              <a:ext uri="{FF2B5EF4-FFF2-40B4-BE49-F238E27FC236}">
                <a16:creationId xmlns:a16="http://schemas.microsoft.com/office/drawing/2014/main" id="{1857B8B5-C77A-4937-82EF-82FFEC572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40773" y="1300539"/>
            <a:ext cx="961856" cy="8893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ZoneTexte 59">
            <a:extLst>
              <a:ext uri="{FF2B5EF4-FFF2-40B4-BE49-F238E27FC236}">
                <a16:creationId xmlns:a16="http://schemas.microsoft.com/office/drawing/2014/main" id="{328B80C7-3A51-4C47-8304-9C35689F0B20}"/>
              </a:ext>
            </a:extLst>
          </p:cNvPr>
          <p:cNvSpPr txBox="1"/>
          <p:nvPr/>
        </p:nvSpPr>
        <p:spPr>
          <a:xfrm>
            <a:off x="4958777" y="1047054"/>
            <a:ext cx="1175694" cy="318194"/>
          </a:xfrm>
          <a:prstGeom prst="rect">
            <a:avLst/>
          </a:prstGeom>
          <a:noFill/>
        </p:spPr>
        <p:txBody>
          <a:bodyPr wrap="none" rtlCol="0">
            <a:spAutoFit/>
          </a:bodyPr>
          <a:lstStyle/>
          <a:p>
            <a:r>
              <a:rPr lang="fr-FR" sz="1600" dirty="0" err="1"/>
              <a:t>Stochastorm</a:t>
            </a:r>
            <a:endParaRPr lang="fr-FR" sz="1600" dirty="0"/>
          </a:p>
        </p:txBody>
      </p:sp>
      <p:cxnSp>
        <p:nvCxnSpPr>
          <p:cNvPr id="61" name="Connecteur droit avec flèche 60">
            <a:extLst>
              <a:ext uri="{FF2B5EF4-FFF2-40B4-BE49-F238E27FC236}">
                <a16:creationId xmlns:a16="http://schemas.microsoft.com/office/drawing/2014/main" id="{300B1613-A0E2-40D9-B839-AA7401072ADE}"/>
              </a:ext>
            </a:extLst>
          </p:cNvPr>
          <p:cNvCxnSpPr>
            <a:cxnSpLocks/>
            <a:stCxn id="31" idx="3"/>
          </p:cNvCxnSpPr>
          <p:nvPr/>
        </p:nvCxnSpPr>
        <p:spPr>
          <a:xfrm flipV="1">
            <a:off x="4714698" y="2579330"/>
            <a:ext cx="251639"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à coins arrondis 40">
            <a:extLst>
              <a:ext uri="{FF2B5EF4-FFF2-40B4-BE49-F238E27FC236}">
                <a16:creationId xmlns:a16="http://schemas.microsoft.com/office/drawing/2014/main" id="{A9FFF7A7-9346-4ADD-A3F2-3AEA9F057E72}"/>
              </a:ext>
            </a:extLst>
          </p:cNvPr>
          <p:cNvSpPr/>
          <p:nvPr/>
        </p:nvSpPr>
        <p:spPr>
          <a:xfrm>
            <a:off x="6435462" y="2204065"/>
            <a:ext cx="1269921" cy="747288"/>
          </a:xfrm>
          <a:prstGeom prst="roundRect">
            <a:avLst/>
          </a:prstGeom>
          <a:no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err="1">
                <a:solidFill>
                  <a:schemeClr val="tx1"/>
                </a:solidFill>
                <a:latin typeface="+mn-lt"/>
                <a:ea typeface="+mn-ea"/>
                <a:cs typeface="+mn-cs"/>
              </a:rPr>
              <a:t>Stochast</a:t>
            </a:r>
            <a:r>
              <a:rPr lang="fr-FR" sz="1600" b="1" dirty="0">
                <a:solidFill>
                  <a:schemeClr val="tx1"/>
                </a:solidFill>
                <a:latin typeface="+mn-lt"/>
                <a:ea typeface="+mn-ea"/>
                <a:cs typeface="+mn-cs"/>
              </a:rPr>
              <a:t>. </a:t>
            </a:r>
            <a:r>
              <a:rPr lang="fr-FR" sz="1600" b="1" dirty="0" err="1">
                <a:solidFill>
                  <a:schemeClr val="tx1"/>
                </a:solidFill>
                <a:latin typeface="+mn-lt"/>
                <a:ea typeface="+mn-ea"/>
                <a:cs typeface="+mn-cs"/>
              </a:rPr>
              <a:t>rainfields</a:t>
            </a:r>
            <a:endParaRPr lang="fr-FR" sz="1600" b="1" dirty="0">
              <a:solidFill>
                <a:schemeClr val="tx1"/>
              </a:solidFill>
              <a:latin typeface="+mn-lt"/>
              <a:ea typeface="+mn-ea"/>
              <a:cs typeface="+mn-cs"/>
            </a:endParaRPr>
          </a:p>
        </p:txBody>
      </p:sp>
      <p:pic>
        <p:nvPicPr>
          <p:cNvPr id="63" name="Image 62">
            <a:extLst>
              <a:ext uri="{FF2B5EF4-FFF2-40B4-BE49-F238E27FC236}">
                <a16:creationId xmlns:a16="http://schemas.microsoft.com/office/drawing/2014/main" id="{A0B096F4-0438-483D-A748-A2F8D1FE6482}"/>
              </a:ext>
            </a:extLst>
          </p:cNvPr>
          <p:cNvPicPr>
            <a:picLocks noChangeAspect="1"/>
          </p:cNvPicPr>
          <p:nvPr/>
        </p:nvPicPr>
        <p:blipFill>
          <a:blip r:embed="rId10"/>
          <a:stretch>
            <a:fillRect/>
          </a:stretch>
        </p:blipFill>
        <p:spPr>
          <a:xfrm>
            <a:off x="6517404" y="3447469"/>
            <a:ext cx="1052414" cy="989972"/>
          </a:xfrm>
          <a:prstGeom prst="rect">
            <a:avLst/>
          </a:prstGeom>
          <a:ln>
            <a:noFill/>
          </a:ln>
          <a:effectLst>
            <a:outerShdw blurRad="292100" dist="139700" dir="2700000" algn="tl" rotWithShape="0">
              <a:srgbClr val="333333">
                <a:alpha val="65000"/>
              </a:srgbClr>
            </a:outerShdw>
          </a:effectLst>
        </p:spPr>
      </p:pic>
      <p:pic>
        <p:nvPicPr>
          <p:cNvPr id="64" name="Picture 5" descr="chp_001_s3">
            <a:extLst>
              <a:ext uri="{FF2B5EF4-FFF2-40B4-BE49-F238E27FC236}">
                <a16:creationId xmlns:a16="http://schemas.microsoft.com/office/drawing/2014/main" id="{2B0821C2-EEFD-49DC-A556-431C3FF6C8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4998" y="421884"/>
            <a:ext cx="893654" cy="8628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5" name="Picture 5" descr="chp_001_s3">
            <a:extLst>
              <a:ext uri="{FF2B5EF4-FFF2-40B4-BE49-F238E27FC236}">
                <a16:creationId xmlns:a16="http://schemas.microsoft.com/office/drawing/2014/main" id="{30774986-ECC5-4DCD-BA45-69420C3C604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32208" y="530623"/>
            <a:ext cx="893654" cy="8628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6" name="Picture 5" descr="chp_001_s3">
            <a:extLst>
              <a:ext uri="{FF2B5EF4-FFF2-40B4-BE49-F238E27FC236}">
                <a16:creationId xmlns:a16="http://schemas.microsoft.com/office/drawing/2014/main" id="{C638C948-4E0C-43BB-9388-F7F6D1D6960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09418" y="639363"/>
            <a:ext cx="893654" cy="8628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id="{2BC7F122-096D-4510-94E8-93D43693B3CC}"/>
              </a:ext>
            </a:extLst>
          </p:cNvPr>
          <p:cNvSpPr/>
          <p:nvPr/>
        </p:nvSpPr>
        <p:spPr>
          <a:xfrm>
            <a:off x="6732208" y="852699"/>
            <a:ext cx="636319" cy="4320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ZoneTexte 67">
            <a:extLst>
              <a:ext uri="{FF2B5EF4-FFF2-40B4-BE49-F238E27FC236}">
                <a16:creationId xmlns:a16="http://schemas.microsoft.com/office/drawing/2014/main" id="{A4C1D353-8FF6-47A3-A0C0-4A6C599E975D}"/>
              </a:ext>
            </a:extLst>
          </p:cNvPr>
          <p:cNvSpPr txBox="1"/>
          <p:nvPr/>
        </p:nvSpPr>
        <p:spPr>
          <a:xfrm>
            <a:off x="6767028" y="599130"/>
            <a:ext cx="594009" cy="276999"/>
          </a:xfrm>
          <a:prstGeom prst="rect">
            <a:avLst/>
          </a:prstGeom>
          <a:noFill/>
        </p:spPr>
        <p:txBody>
          <a:bodyPr wrap="none" rtlCol="0">
            <a:spAutoFit/>
          </a:bodyPr>
          <a:lstStyle/>
          <a:p>
            <a:r>
              <a:rPr lang="fr-FR" sz="1200" dirty="0">
                <a:solidFill>
                  <a:srgbClr val="FF0000"/>
                </a:solidFill>
                <a:effectLst>
                  <a:outerShdw blurRad="38100" dist="38100" dir="2700000" algn="tl">
                    <a:srgbClr val="000000">
                      <a:alpha val="43137"/>
                    </a:srgbClr>
                  </a:outerShdw>
                </a:effectLst>
              </a:rPr>
              <a:t>Ouaga</a:t>
            </a:r>
          </a:p>
        </p:txBody>
      </p:sp>
      <p:sp>
        <p:nvSpPr>
          <p:cNvPr id="69" name="Rectangle 68">
            <a:extLst>
              <a:ext uri="{FF2B5EF4-FFF2-40B4-BE49-F238E27FC236}">
                <a16:creationId xmlns:a16="http://schemas.microsoft.com/office/drawing/2014/main" id="{D9D5A057-806F-42B5-AEE8-CFC35909B538}"/>
              </a:ext>
            </a:extLst>
          </p:cNvPr>
          <p:cNvSpPr/>
          <p:nvPr/>
        </p:nvSpPr>
        <p:spPr>
          <a:xfrm>
            <a:off x="6639463" y="3802618"/>
            <a:ext cx="636319" cy="4320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ZoneTexte 69">
            <a:extLst>
              <a:ext uri="{FF2B5EF4-FFF2-40B4-BE49-F238E27FC236}">
                <a16:creationId xmlns:a16="http://schemas.microsoft.com/office/drawing/2014/main" id="{27E404DC-6538-423C-8906-6876A458E40A}"/>
              </a:ext>
            </a:extLst>
          </p:cNvPr>
          <p:cNvSpPr txBox="1"/>
          <p:nvPr/>
        </p:nvSpPr>
        <p:spPr>
          <a:xfrm>
            <a:off x="6674283" y="3549049"/>
            <a:ext cx="584134" cy="276999"/>
          </a:xfrm>
          <a:prstGeom prst="rect">
            <a:avLst/>
          </a:prstGeom>
          <a:noFill/>
        </p:spPr>
        <p:txBody>
          <a:bodyPr wrap="none" rtlCol="0">
            <a:spAutoFit/>
          </a:bodyPr>
          <a:lstStyle/>
          <a:p>
            <a:r>
              <a:rPr lang="fr-FR" sz="1200" dirty="0">
                <a:solidFill>
                  <a:srgbClr val="FF0000"/>
                </a:solidFill>
              </a:rPr>
              <a:t>Ouaga</a:t>
            </a:r>
          </a:p>
        </p:txBody>
      </p:sp>
      <p:sp>
        <p:nvSpPr>
          <p:cNvPr id="71" name="ZoneTexte 70">
            <a:extLst>
              <a:ext uri="{FF2B5EF4-FFF2-40B4-BE49-F238E27FC236}">
                <a16:creationId xmlns:a16="http://schemas.microsoft.com/office/drawing/2014/main" id="{FB79349D-FD89-49AD-9CCC-0EA70348F637}"/>
              </a:ext>
            </a:extLst>
          </p:cNvPr>
          <p:cNvSpPr txBox="1"/>
          <p:nvPr/>
        </p:nvSpPr>
        <p:spPr>
          <a:xfrm>
            <a:off x="6738054" y="1826894"/>
            <a:ext cx="648832" cy="338554"/>
          </a:xfrm>
          <a:prstGeom prst="rect">
            <a:avLst/>
          </a:prstGeom>
          <a:noFill/>
        </p:spPr>
        <p:txBody>
          <a:bodyPr wrap="none" rtlCol="0">
            <a:spAutoFit/>
          </a:bodyPr>
          <a:lstStyle/>
          <a:p>
            <a:r>
              <a:rPr lang="fr-FR" sz="1600" dirty="0"/>
              <a:t>Event</a:t>
            </a:r>
          </a:p>
        </p:txBody>
      </p:sp>
      <p:sp>
        <p:nvSpPr>
          <p:cNvPr id="72" name="ZoneTexte 71">
            <a:extLst>
              <a:ext uri="{FF2B5EF4-FFF2-40B4-BE49-F238E27FC236}">
                <a16:creationId xmlns:a16="http://schemas.microsoft.com/office/drawing/2014/main" id="{A33D940D-2768-4D82-A288-E66EC5DE444C}"/>
              </a:ext>
            </a:extLst>
          </p:cNvPr>
          <p:cNvSpPr txBox="1"/>
          <p:nvPr/>
        </p:nvSpPr>
        <p:spPr>
          <a:xfrm>
            <a:off x="6708762" y="2889318"/>
            <a:ext cx="668773" cy="338554"/>
          </a:xfrm>
          <a:prstGeom prst="rect">
            <a:avLst/>
          </a:prstGeom>
          <a:noFill/>
          <a:ln>
            <a:noFill/>
          </a:ln>
        </p:spPr>
        <p:txBody>
          <a:bodyPr wrap="none" rtlCol="0">
            <a:spAutoFit/>
          </a:bodyPr>
          <a:lstStyle/>
          <a:p>
            <a:r>
              <a:rPr lang="fr-FR" sz="1600" dirty="0"/>
              <a:t>5-min</a:t>
            </a:r>
          </a:p>
        </p:txBody>
      </p:sp>
      <p:pic>
        <p:nvPicPr>
          <p:cNvPr id="73" name="Image 72">
            <a:extLst>
              <a:ext uri="{FF2B5EF4-FFF2-40B4-BE49-F238E27FC236}">
                <a16:creationId xmlns:a16="http://schemas.microsoft.com/office/drawing/2014/main" id="{9F584105-A7C3-4960-9C93-DE07505568B9}"/>
              </a:ext>
            </a:extLst>
          </p:cNvPr>
          <p:cNvPicPr/>
          <p:nvPr/>
        </p:nvPicPr>
        <p:blipFill rotWithShape="1">
          <a:blip r:embed="rId12" cstate="print">
            <a:extLst>
              <a:ext uri="{28A0092B-C50C-407E-A947-70E740481C1C}">
                <a14:useLocalDpi xmlns:a14="http://schemas.microsoft.com/office/drawing/2010/main" val="0"/>
              </a:ext>
            </a:extLst>
          </a:blip>
          <a:srcRect t="13214"/>
          <a:stretch/>
        </p:blipFill>
        <p:spPr bwMode="auto">
          <a:xfrm>
            <a:off x="7901918" y="487607"/>
            <a:ext cx="1574477" cy="1161011"/>
          </a:xfrm>
          <a:prstGeom prst="rect">
            <a:avLst/>
          </a:prstGeom>
          <a:ln>
            <a:noFill/>
          </a:ln>
          <a:effectLst>
            <a:outerShdw blurRad="292100" dist="139700" dir="2700000" algn="tl" rotWithShape="0">
              <a:srgbClr val="333333">
                <a:alpha val="65000"/>
              </a:srgbClr>
            </a:outerShdw>
          </a:effectLst>
        </p:spPr>
      </p:pic>
      <p:cxnSp>
        <p:nvCxnSpPr>
          <p:cNvPr id="74" name="Connecteur droit avec flèche 73">
            <a:extLst>
              <a:ext uri="{FF2B5EF4-FFF2-40B4-BE49-F238E27FC236}">
                <a16:creationId xmlns:a16="http://schemas.microsoft.com/office/drawing/2014/main" id="{D3775A10-FF32-4A77-9C67-075329CF23ED}"/>
              </a:ext>
            </a:extLst>
          </p:cNvPr>
          <p:cNvCxnSpPr/>
          <p:nvPr/>
        </p:nvCxnSpPr>
        <p:spPr>
          <a:xfrm>
            <a:off x="7651458" y="1280365"/>
            <a:ext cx="427644" cy="89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Ellipse 74">
            <a:extLst>
              <a:ext uri="{FF2B5EF4-FFF2-40B4-BE49-F238E27FC236}">
                <a16:creationId xmlns:a16="http://schemas.microsoft.com/office/drawing/2014/main" id="{A9A42972-7BFD-4B68-B686-BAE56312EBF3}"/>
              </a:ext>
            </a:extLst>
          </p:cNvPr>
          <p:cNvSpPr/>
          <p:nvPr/>
        </p:nvSpPr>
        <p:spPr>
          <a:xfrm>
            <a:off x="8611773" y="1134240"/>
            <a:ext cx="124947" cy="1093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6" name="Connecteur droit avec flèche 75">
            <a:extLst>
              <a:ext uri="{FF2B5EF4-FFF2-40B4-BE49-F238E27FC236}">
                <a16:creationId xmlns:a16="http://schemas.microsoft.com/office/drawing/2014/main" id="{171555C4-6BCF-4D62-8496-F7C5655A073D}"/>
              </a:ext>
            </a:extLst>
          </p:cNvPr>
          <p:cNvCxnSpPr>
            <a:cxnSpLocks/>
            <a:stCxn id="63" idx="3"/>
          </p:cNvCxnSpPr>
          <p:nvPr/>
        </p:nvCxnSpPr>
        <p:spPr>
          <a:xfrm>
            <a:off x="7569818" y="3942455"/>
            <a:ext cx="475426" cy="9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avec flèche 76">
            <a:extLst>
              <a:ext uri="{FF2B5EF4-FFF2-40B4-BE49-F238E27FC236}">
                <a16:creationId xmlns:a16="http://schemas.microsoft.com/office/drawing/2014/main" id="{7A20483D-ADAA-46C5-B382-8A01F91F01E9}"/>
              </a:ext>
            </a:extLst>
          </p:cNvPr>
          <p:cNvCxnSpPr>
            <a:cxnSpLocks/>
            <a:stCxn id="75" idx="4"/>
            <a:endCxn id="78" idx="0"/>
          </p:cNvCxnSpPr>
          <p:nvPr/>
        </p:nvCxnSpPr>
        <p:spPr>
          <a:xfrm>
            <a:off x="8674247" y="1243605"/>
            <a:ext cx="5958" cy="8760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à coins arrondis 78">
            <a:extLst>
              <a:ext uri="{FF2B5EF4-FFF2-40B4-BE49-F238E27FC236}">
                <a16:creationId xmlns:a16="http://schemas.microsoft.com/office/drawing/2014/main" id="{E1C5A529-A124-451C-9CE8-C62CE35296E8}"/>
              </a:ext>
            </a:extLst>
          </p:cNvPr>
          <p:cNvSpPr/>
          <p:nvPr/>
        </p:nvSpPr>
        <p:spPr>
          <a:xfrm>
            <a:off x="8045244" y="2119630"/>
            <a:ext cx="1269921" cy="919401"/>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a:r>
              <a:rPr lang="fr-FR" sz="1600" b="1" kern="0" dirty="0">
                <a:ea typeface="+mn-ea"/>
                <a:cs typeface="+mn-cs"/>
              </a:rPr>
              <a:t>Event-</a:t>
            </a:r>
            <a:r>
              <a:rPr lang="fr-FR" sz="1600" b="1" kern="0" dirty="0" err="1">
                <a:ea typeface="+mn-ea"/>
                <a:cs typeface="+mn-cs"/>
              </a:rPr>
              <a:t>based</a:t>
            </a:r>
            <a:r>
              <a:rPr lang="fr-FR" sz="1600" b="1" kern="0" dirty="0">
                <a:ea typeface="+mn-ea"/>
                <a:cs typeface="+mn-cs"/>
              </a:rPr>
              <a:t> GEV </a:t>
            </a:r>
            <a:r>
              <a:rPr lang="fr-FR" sz="1600" b="1" kern="0" dirty="0" err="1">
                <a:ea typeface="+mn-ea"/>
                <a:cs typeface="+mn-cs"/>
              </a:rPr>
              <a:t>distr</a:t>
            </a:r>
            <a:r>
              <a:rPr lang="fr-FR" sz="1600" b="1" kern="0" dirty="0">
                <a:ea typeface="+mn-ea"/>
                <a:cs typeface="+mn-cs"/>
              </a:rPr>
              <a:t>.</a:t>
            </a:r>
          </a:p>
        </p:txBody>
      </p:sp>
      <p:cxnSp>
        <p:nvCxnSpPr>
          <p:cNvPr id="79" name="Connecteur en angle 98">
            <a:extLst>
              <a:ext uri="{FF2B5EF4-FFF2-40B4-BE49-F238E27FC236}">
                <a16:creationId xmlns:a16="http://schemas.microsoft.com/office/drawing/2014/main" id="{BD1041F0-05E3-4ABD-AD8A-8C9149AEB11C}"/>
              </a:ext>
            </a:extLst>
          </p:cNvPr>
          <p:cNvCxnSpPr>
            <a:cxnSpLocks/>
            <a:stCxn id="85" idx="3"/>
            <a:endCxn id="44" idx="1"/>
          </p:cNvCxnSpPr>
          <p:nvPr/>
        </p:nvCxnSpPr>
        <p:spPr>
          <a:xfrm flipV="1">
            <a:off x="9315165" y="1867833"/>
            <a:ext cx="644321" cy="2064188"/>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ZoneTexte 79">
            <a:extLst>
              <a:ext uri="{FF2B5EF4-FFF2-40B4-BE49-F238E27FC236}">
                <a16:creationId xmlns:a16="http://schemas.microsoft.com/office/drawing/2014/main" id="{5A7AA396-2318-49C6-82D0-863DC706B605}"/>
              </a:ext>
            </a:extLst>
          </p:cNvPr>
          <p:cNvSpPr txBox="1"/>
          <p:nvPr/>
        </p:nvSpPr>
        <p:spPr>
          <a:xfrm>
            <a:off x="7988609" y="170315"/>
            <a:ext cx="1380121" cy="307777"/>
          </a:xfrm>
          <a:prstGeom prst="rect">
            <a:avLst/>
          </a:prstGeom>
          <a:noFill/>
        </p:spPr>
        <p:txBody>
          <a:bodyPr wrap="none" rtlCol="0">
            <a:spAutoFit/>
          </a:bodyPr>
          <a:lstStyle/>
          <a:p>
            <a:r>
              <a:rPr lang="fr-FR" sz="1400" dirty="0"/>
              <a:t>GEV distribution</a:t>
            </a:r>
          </a:p>
        </p:txBody>
      </p:sp>
      <p:cxnSp>
        <p:nvCxnSpPr>
          <p:cNvPr id="82" name="Connecteur droit avec flèche 81">
            <a:extLst>
              <a:ext uri="{FF2B5EF4-FFF2-40B4-BE49-F238E27FC236}">
                <a16:creationId xmlns:a16="http://schemas.microsoft.com/office/drawing/2014/main" id="{75C96437-09B1-4B9C-9012-47FB0B30E65D}"/>
              </a:ext>
            </a:extLst>
          </p:cNvPr>
          <p:cNvCxnSpPr>
            <a:cxnSpLocks/>
            <a:stCxn id="32" idx="3"/>
            <a:endCxn id="31" idx="1"/>
          </p:cNvCxnSpPr>
          <p:nvPr/>
        </p:nvCxnSpPr>
        <p:spPr>
          <a:xfrm>
            <a:off x="3202272" y="2572090"/>
            <a:ext cx="242814" cy="72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Connecteur droit avec flèche 83">
            <a:extLst>
              <a:ext uri="{FF2B5EF4-FFF2-40B4-BE49-F238E27FC236}">
                <a16:creationId xmlns:a16="http://schemas.microsoft.com/office/drawing/2014/main" id="{21AD296B-59AD-498A-955A-BD41F03C50F2}"/>
              </a:ext>
            </a:extLst>
          </p:cNvPr>
          <p:cNvCxnSpPr>
            <a:cxnSpLocks/>
            <a:stCxn id="51" idx="3"/>
            <a:endCxn id="62" idx="1"/>
          </p:cNvCxnSpPr>
          <p:nvPr/>
        </p:nvCxnSpPr>
        <p:spPr>
          <a:xfrm flipV="1">
            <a:off x="6246761" y="2577709"/>
            <a:ext cx="188701" cy="16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à coins arrondis 78">
            <a:extLst>
              <a:ext uri="{FF2B5EF4-FFF2-40B4-BE49-F238E27FC236}">
                <a16:creationId xmlns:a16="http://schemas.microsoft.com/office/drawing/2014/main" id="{457F14AE-C1D6-4FE7-BB4A-6643E31D37EF}"/>
              </a:ext>
            </a:extLst>
          </p:cNvPr>
          <p:cNvSpPr/>
          <p:nvPr/>
        </p:nvSpPr>
        <p:spPr>
          <a:xfrm>
            <a:off x="8045244" y="3472320"/>
            <a:ext cx="1269921" cy="919401"/>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a:r>
              <a:rPr lang="fr-FR" sz="1600" b="1" kern="0" dirty="0" err="1">
                <a:ea typeface="+mn-ea"/>
                <a:cs typeface="+mn-cs"/>
              </a:rPr>
              <a:t>Nearest</a:t>
            </a:r>
            <a:endParaRPr lang="fr-FR" sz="1600" b="1" kern="0" dirty="0">
              <a:ea typeface="+mn-ea"/>
              <a:cs typeface="+mn-cs"/>
            </a:endParaRPr>
          </a:p>
          <a:p>
            <a:pPr algn="ctr"/>
            <a:r>
              <a:rPr lang="fr-FR" sz="1600" b="1" kern="0" dirty="0">
                <a:ea typeface="+mn-ea"/>
                <a:cs typeface="+mn-cs"/>
              </a:rPr>
              <a:t>Event</a:t>
            </a:r>
          </a:p>
        </p:txBody>
      </p:sp>
      <p:cxnSp>
        <p:nvCxnSpPr>
          <p:cNvPr id="87" name="Connecteur droit avec flèche 86">
            <a:extLst>
              <a:ext uri="{FF2B5EF4-FFF2-40B4-BE49-F238E27FC236}">
                <a16:creationId xmlns:a16="http://schemas.microsoft.com/office/drawing/2014/main" id="{79624E7C-3E1E-4C70-8802-45AB0BE5E143}"/>
              </a:ext>
            </a:extLst>
          </p:cNvPr>
          <p:cNvCxnSpPr>
            <a:cxnSpLocks/>
          </p:cNvCxnSpPr>
          <p:nvPr/>
        </p:nvCxnSpPr>
        <p:spPr>
          <a:xfrm flipH="1" flipV="1">
            <a:off x="7056245" y="1513676"/>
            <a:ext cx="6225" cy="3598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eur droit avec flèche 87">
            <a:extLst>
              <a:ext uri="{FF2B5EF4-FFF2-40B4-BE49-F238E27FC236}">
                <a16:creationId xmlns:a16="http://schemas.microsoft.com/office/drawing/2014/main" id="{51AAF948-A021-4E9E-8A62-ACF469017AD7}"/>
              </a:ext>
            </a:extLst>
          </p:cNvPr>
          <p:cNvCxnSpPr>
            <a:cxnSpLocks/>
            <a:stCxn id="78" idx="2"/>
            <a:endCxn id="85" idx="0"/>
          </p:cNvCxnSpPr>
          <p:nvPr/>
        </p:nvCxnSpPr>
        <p:spPr>
          <a:xfrm>
            <a:off x="8680205" y="3039031"/>
            <a:ext cx="0" cy="4332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cteur droit avec flèche 88">
            <a:extLst>
              <a:ext uri="{FF2B5EF4-FFF2-40B4-BE49-F238E27FC236}">
                <a16:creationId xmlns:a16="http://schemas.microsoft.com/office/drawing/2014/main" id="{0EA7CC49-A14C-46F4-B966-46899344EDDC}"/>
              </a:ext>
            </a:extLst>
          </p:cNvPr>
          <p:cNvCxnSpPr>
            <a:cxnSpLocks/>
            <a:stCxn id="72" idx="2"/>
            <a:endCxn id="63" idx="0"/>
          </p:cNvCxnSpPr>
          <p:nvPr/>
        </p:nvCxnSpPr>
        <p:spPr>
          <a:xfrm>
            <a:off x="7043149" y="3227872"/>
            <a:ext cx="462" cy="2195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à coins arrondis 6">
            <a:extLst>
              <a:ext uri="{FF2B5EF4-FFF2-40B4-BE49-F238E27FC236}">
                <a16:creationId xmlns:a16="http://schemas.microsoft.com/office/drawing/2014/main" id="{C3957950-C36D-4F21-99AB-9C8D6CDC71E3}"/>
              </a:ext>
            </a:extLst>
          </p:cNvPr>
          <p:cNvSpPr/>
          <p:nvPr/>
        </p:nvSpPr>
        <p:spPr>
          <a:xfrm>
            <a:off x="597398" y="2200068"/>
            <a:ext cx="1163273" cy="744043"/>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eaLnBrk="1" fontAlgn="auto" hangingPunct="1">
              <a:spcBef>
                <a:spcPts val="0"/>
              </a:spcBef>
              <a:spcAft>
                <a:spcPts val="0"/>
              </a:spcAft>
              <a:defRPr/>
            </a:pPr>
            <a:r>
              <a:rPr lang="fr-FR" sz="1600" b="1" kern="0" dirty="0">
                <a:ea typeface="+mn-ea"/>
                <a:cs typeface="+mn-cs"/>
              </a:rPr>
              <a:t>Global </a:t>
            </a:r>
            <a:r>
              <a:rPr lang="fr-FR" sz="1600" b="1" kern="0" dirty="0" err="1">
                <a:ea typeface="+mn-ea"/>
                <a:cs typeface="+mn-cs"/>
              </a:rPr>
              <a:t>climate</a:t>
            </a:r>
            <a:r>
              <a:rPr lang="fr-FR" sz="1600" b="1" kern="0" dirty="0">
                <a:ea typeface="+mn-ea"/>
                <a:cs typeface="+mn-cs"/>
              </a:rPr>
              <a:t> model</a:t>
            </a:r>
          </a:p>
        </p:txBody>
      </p:sp>
      <p:cxnSp>
        <p:nvCxnSpPr>
          <p:cNvPr id="92" name="Connecteur droit avec flèche 91">
            <a:extLst>
              <a:ext uri="{FF2B5EF4-FFF2-40B4-BE49-F238E27FC236}">
                <a16:creationId xmlns:a16="http://schemas.microsoft.com/office/drawing/2014/main" id="{A1DBFF8E-B729-468B-968E-94B0591A96CC}"/>
              </a:ext>
            </a:extLst>
          </p:cNvPr>
          <p:cNvCxnSpPr>
            <a:cxnSpLocks/>
            <a:stCxn id="91" idx="3"/>
            <a:endCxn id="32" idx="1"/>
          </p:cNvCxnSpPr>
          <p:nvPr/>
        </p:nvCxnSpPr>
        <p:spPr>
          <a:xfrm>
            <a:off x="1760671" y="2572090"/>
            <a:ext cx="2783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ZoneTexte 92">
            <a:extLst>
              <a:ext uri="{FF2B5EF4-FFF2-40B4-BE49-F238E27FC236}">
                <a16:creationId xmlns:a16="http://schemas.microsoft.com/office/drawing/2014/main" id="{D82EA1C2-2366-419F-8FD0-73628208CE58}"/>
              </a:ext>
            </a:extLst>
          </p:cNvPr>
          <p:cNvSpPr txBox="1"/>
          <p:nvPr/>
        </p:nvSpPr>
        <p:spPr>
          <a:xfrm>
            <a:off x="443675" y="118610"/>
            <a:ext cx="1358064" cy="584775"/>
          </a:xfrm>
          <a:prstGeom prst="rect">
            <a:avLst/>
          </a:prstGeom>
          <a:noFill/>
        </p:spPr>
        <p:txBody>
          <a:bodyPr wrap="none" rtlCol="0">
            <a:spAutoFit/>
          </a:bodyPr>
          <a:lstStyle/>
          <a:p>
            <a:r>
              <a:rPr lang="fr-FR" sz="1600" dirty="0" err="1"/>
              <a:t>Unified</a:t>
            </a:r>
            <a:r>
              <a:rPr lang="fr-FR" sz="1600" dirty="0"/>
              <a:t> GCM</a:t>
            </a:r>
          </a:p>
          <a:p>
            <a:r>
              <a:rPr lang="fr-FR" sz="1600" dirty="0"/>
              <a:t>Met Office</a:t>
            </a:r>
          </a:p>
        </p:txBody>
      </p:sp>
      <p:grpSp>
        <p:nvGrpSpPr>
          <p:cNvPr id="107" name="Groupe 106">
            <a:extLst>
              <a:ext uri="{FF2B5EF4-FFF2-40B4-BE49-F238E27FC236}">
                <a16:creationId xmlns:a16="http://schemas.microsoft.com/office/drawing/2014/main" id="{CF9D99C0-2138-4A2F-9B5D-8750DD3F672D}"/>
              </a:ext>
            </a:extLst>
          </p:cNvPr>
          <p:cNvGrpSpPr/>
          <p:nvPr/>
        </p:nvGrpSpPr>
        <p:grpSpPr>
          <a:xfrm>
            <a:off x="4082657" y="6094300"/>
            <a:ext cx="1854008" cy="613529"/>
            <a:chOff x="3277878" y="1491102"/>
            <a:chExt cx="1854008" cy="741603"/>
          </a:xfrm>
          <a:scene3d>
            <a:camera prst="orthographicFront"/>
            <a:lightRig rig="flat" dir="t"/>
          </a:scene3d>
        </p:grpSpPr>
        <p:sp>
          <p:nvSpPr>
            <p:cNvPr id="108" name="Flèche : chevron 107">
              <a:extLst>
                <a:ext uri="{FF2B5EF4-FFF2-40B4-BE49-F238E27FC236}">
                  <a16:creationId xmlns:a16="http://schemas.microsoft.com/office/drawing/2014/main" id="{87C1D65D-D4F1-4778-9A49-87A7313BD9C5}"/>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109" name="Flèche : chevron 4">
              <a:extLst>
                <a:ext uri="{FF2B5EF4-FFF2-40B4-BE49-F238E27FC236}">
                  <a16:creationId xmlns:a16="http://schemas.microsoft.com/office/drawing/2014/main" id="{BA3A8C12-3E35-497E-928E-ED740DE244BD}"/>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110" name="Groupe 109">
            <a:extLst>
              <a:ext uri="{FF2B5EF4-FFF2-40B4-BE49-F238E27FC236}">
                <a16:creationId xmlns:a16="http://schemas.microsoft.com/office/drawing/2014/main" id="{6822EC02-F742-4E5B-917A-80BA6ECA0752}"/>
              </a:ext>
            </a:extLst>
          </p:cNvPr>
          <p:cNvGrpSpPr/>
          <p:nvPr/>
        </p:nvGrpSpPr>
        <p:grpSpPr>
          <a:xfrm>
            <a:off x="2379300" y="6107099"/>
            <a:ext cx="1854008" cy="600730"/>
            <a:chOff x="1639870" y="1491102"/>
            <a:chExt cx="1854008" cy="741603"/>
          </a:xfrm>
          <a:scene3d>
            <a:camera prst="orthographicFront"/>
            <a:lightRig rig="flat" dir="t"/>
          </a:scene3d>
        </p:grpSpPr>
        <p:sp>
          <p:nvSpPr>
            <p:cNvPr id="111" name="Flèche : chevron 110">
              <a:extLst>
                <a:ext uri="{FF2B5EF4-FFF2-40B4-BE49-F238E27FC236}">
                  <a16:creationId xmlns:a16="http://schemas.microsoft.com/office/drawing/2014/main" id="{96FA577B-E481-4654-9669-DE23DE4174EF}"/>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112" name="Flèche : chevron 4">
              <a:extLst>
                <a:ext uri="{FF2B5EF4-FFF2-40B4-BE49-F238E27FC236}">
                  <a16:creationId xmlns:a16="http://schemas.microsoft.com/office/drawing/2014/main" id="{CB9F6E7A-C706-4DA1-96CC-D0644A251F00}"/>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113" name="Groupe 112">
            <a:extLst>
              <a:ext uri="{FF2B5EF4-FFF2-40B4-BE49-F238E27FC236}">
                <a16:creationId xmlns:a16="http://schemas.microsoft.com/office/drawing/2014/main" id="{0A6D9BB2-3894-447C-BA9E-9B471F0365D8}"/>
              </a:ext>
            </a:extLst>
          </p:cNvPr>
          <p:cNvGrpSpPr/>
          <p:nvPr/>
        </p:nvGrpSpPr>
        <p:grpSpPr>
          <a:xfrm>
            <a:off x="618560" y="6094300"/>
            <a:ext cx="1854008" cy="600730"/>
            <a:chOff x="1861" y="1491102"/>
            <a:chExt cx="1854008" cy="741603"/>
          </a:xfrm>
          <a:scene3d>
            <a:camera prst="orthographicFront"/>
            <a:lightRig rig="flat" dir="t"/>
          </a:scene3d>
        </p:grpSpPr>
        <p:sp>
          <p:nvSpPr>
            <p:cNvPr id="114" name="Flèche : chevron 113">
              <a:extLst>
                <a:ext uri="{FF2B5EF4-FFF2-40B4-BE49-F238E27FC236}">
                  <a16:creationId xmlns:a16="http://schemas.microsoft.com/office/drawing/2014/main" id="{4B959C39-593B-405C-89F9-E150F3B27F21}"/>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115" name="Flèche : chevron 4">
              <a:extLst>
                <a:ext uri="{FF2B5EF4-FFF2-40B4-BE49-F238E27FC236}">
                  <a16:creationId xmlns:a16="http://schemas.microsoft.com/office/drawing/2014/main" id="{AFED4EAA-454A-41AB-B5A8-B01D08EB748B}"/>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sp>
        <p:nvSpPr>
          <p:cNvPr id="81" name="Rectangle : coins arrondis 80">
            <a:extLst>
              <a:ext uri="{FF2B5EF4-FFF2-40B4-BE49-F238E27FC236}">
                <a16:creationId xmlns:a16="http://schemas.microsoft.com/office/drawing/2014/main" id="{41A9A306-007C-4F4B-8E98-EDB4F68C0505}"/>
              </a:ext>
            </a:extLst>
          </p:cNvPr>
          <p:cNvSpPr/>
          <p:nvPr/>
        </p:nvSpPr>
        <p:spPr>
          <a:xfrm>
            <a:off x="3307283" y="109295"/>
            <a:ext cx="6251016" cy="4439260"/>
          </a:xfrm>
          <a:prstGeom prst="roundRect">
            <a:avLst>
              <a:gd name="adj" fmla="val 5771"/>
            </a:avLst>
          </a:prstGeom>
          <a:noFill/>
          <a:ln w="38100" cap="flat" cmpd="sng" algn="ctr">
            <a:solidFill>
              <a:schemeClr val="accent1">
                <a:lumMod val="40000"/>
                <a:lumOff val="6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86" name="Rectangle : coins arrondis 85">
            <a:extLst>
              <a:ext uri="{FF2B5EF4-FFF2-40B4-BE49-F238E27FC236}">
                <a16:creationId xmlns:a16="http://schemas.microsoft.com/office/drawing/2014/main" id="{3BB8457B-7208-40C8-9A9A-FD97ED57FA3B}"/>
              </a:ext>
            </a:extLst>
          </p:cNvPr>
          <p:cNvSpPr/>
          <p:nvPr/>
        </p:nvSpPr>
        <p:spPr>
          <a:xfrm>
            <a:off x="222086" y="118610"/>
            <a:ext cx="3066103" cy="3127726"/>
          </a:xfrm>
          <a:prstGeom prst="roundRect">
            <a:avLst>
              <a:gd name="adj" fmla="val 10549"/>
            </a:avLst>
          </a:prstGeom>
          <a:noFill/>
          <a:ln w="38100" cap="flat" cmpd="sng" algn="ctr">
            <a:solidFill>
              <a:srgbClr val="798C1C"/>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pic>
        <p:nvPicPr>
          <p:cNvPr id="106" name="Image 105">
            <a:extLst>
              <a:ext uri="{FF2B5EF4-FFF2-40B4-BE49-F238E27FC236}">
                <a16:creationId xmlns:a16="http://schemas.microsoft.com/office/drawing/2014/main" id="{1C772BC0-DA82-4466-908F-EE810180A17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503" y="3077933"/>
            <a:ext cx="793740" cy="793740"/>
          </a:xfrm>
          <a:prstGeom prst="rect">
            <a:avLst/>
          </a:prstGeom>
        </p:spPr>
      </p:pic>
      <p:pic>
        <p:nvPicPr>
          <p:cNvPr id="95" name="Image 94">
            <a:extLst>
              <a:ext uri="{FF2B5EF4-FFF2-40B4-BE49-F238E27FC236}">
                <a16:creationId xmlns:a16="http://schemas.microsoft.com/office/drawing/2014/main" id="{B7157B03-870F-4F64-9088-BF86714C76D2}"/>
              </a:ext>
            </a:extLst>
          </p:cNvPr>
          <p:cNvPicPr>
            <a:picLocks noChangeAspect="1"/>
          </p:cNvPicPr>
          <p:nvPr/>
        </p:nvPicPr>
        <p:blipFill>
          <a:blip r:embed="rId14"/>
          <a:stretch>
            <a:fillRect/>
          </a:stretch>
        </p:blipFill>
        <p:spPr>
          <a:xfrm>
            <a:off x="3288189" y="4214936"/>
            <a:ext cx="927765" cy="937281"/>
          </a:xfrm>
          <a:prstGeom prst="rect">
            <a:avLst/>
          </a:prstGeom>
          <a:ln>
            <a:noFill/>
          </a:ln>
          <a:effectLst>
            <a:outerShdw blurRad="292100" dist="139700" dir="2700000" algn="tl" rotWithShape="0">
              <a:srgbClr val="333333">
                <a:alpha val="65000"/>
              </a:srgbClr>
            </a:outerShdw>
          </a:effectLst>
        </p:spPr>
      </p:pic>
      <p:pic>
        <p:nvPicPr>
          <p:cNvPr id="97" name="Image 96">
            <a:extLst>
              <a:ext uri="{FF2B5EF4-FFF2-40B4-BE49-F238E27FC236}">
                <a16:creationId xmlns:a16="http://schemas.microsoft.com/office/drawing/2014/main" id="{FCFCB936-606E-48E3-ADDB-211228BE5C8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4194" y="639363"/>
            <a:ext cx="1568051" cy="1451770"/>
          </a:xfrm>
          <a:prstGeom prst="rect">
            <a:avLst/>
          </a:prstGeom>
          <a:ln>
            <a:noFill/>
          </a:ln>
          <a:effectLst>
            <a:outerShdw blurRad="292100" dist="139700" dir="2700000" algn="tl" rotWithShape="0">
              <a:srgbClr val="333333">
                <a:alpha val="65000"/>
              </a:srgbClr>
            </a:outerShdw>
          </a:effectLst>
        </p:spPr>
      </p:pic>
      <p:grpSp>
        <p:nvGrpSpPr>
          <p:cNvPr id="90" name="Groupe 89">
            <a:extLst>
              <a:ext uri="{FF2B5EF4-FFF2-40B4-BE49-F238E27FC236}">
                <a16:creationId xmlns:a16="http://schemas.microsoft.com/office/drawing/2014/main" id="{209A4D0E-7AB2-47CF-BFB0-FEAEA1D5C5BD}"/>
              </a:ext>
            </a:extLst>
          </p:cNvPr>
          <p:cNvGrpSpPr/>
          <p:nvPr/>
        </p:nvGrpSpPr>
        <p:grpSpPr>
          <a:xfrm>
            <a:off x="5786015" y="6081501"/>
            <a:ext cx="1911391" cy="613529"/>
            <a:chOff x="2106856" y="693245"/>
            <a:chExt cx="780317" cy="312126"/>
          </a:xfrm>
          <a:scene3d>
            <a:camera prst="orthographicFront"/>
            <a:lightRig rig="flat" dir="t"/>
          </a:scene3d>
        </p:grpSpPr>
        <p:sp>
          <p:nvSpPr>
            <p:cNvPr id="98" name="Flèche : chevron 97">
              <a:extLst>
                <a:ext uri="{FF2B5EF4-FFF2-40B4-BE49-F238E27FC236}">
                  <a16:creationId xmlns:a16="http://schemas.microsoft.com/office/drawing/2014/main" id="{5C0B1C75-ED23-424C-BF00-871E01B96D48}"/>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99" name="Flèche : chevron 4">
              <a:extLst>
                <a:ext uri="{FF2B5EF4-FFF2-40B4-BE49-F238E27FC236}">
                  <a16:creationId xmlns:a16="http://schemas.microsoft.com/office/drawing/2014/main" id="{70577AA1-3835-40D4-B0BF-A5241C36B77C}"/>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2019</a:t>
              </a:r>
            </a:p>
          </p:txBody>
        </p:sp>
      </p:grpSp>
      <p:sp>
        <p:nvSpPr>
          <p:cNvPr id="100" name="Rectangle : coins arrondis 99">
            <a:extLst>
              <a:ext uri="{FF2B5EF4-FFF2-40B4-BE49-F238E27FC236}">
                <a16:creationId xmlns:a16="http://schemas.microsoft.com/office/drawing/2014/main" id="{FF6765C5-AB86-4911-9838-78C8584B6969}"/>
              </a:ext>
            </a:extLst>
          </p:cNvPr>
          <p:cNvSpPr/>
          <p:nvPr/>
        </p:nvSpPr>
        <p:spPr>
          <a:xfrm>
            <a:off x="5148943" y="6003041"/>
            <a:ext cx="1709057" cy="186530"/>
          </a:xfrm>
          <a:prstGeom prst="roundRect">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200">
              <a:solidFill>
                <a:schemeClr val="tx1"/>
              </a:solidFill>
            </a:endParaRPr>
          </a:p>
        </p:txBody>
      </p:sp>
      <p:sp>
        <p:nvSpPr>
          <p:cNvPr id="101" name="Ellipse 100">
            <a:extLst>
              <a:ext uri="{FF2B5EF4-FFF2-40B4-BE49-F238E27FC236}">
                <a16:creationId xmlns:a16="http://schemas.microsoft.com/office/drawing/2014/main" id="{A0E45D5F-9916-46C1-8A05-AEE7F6156BAE}"/>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02" name="Ellipse 101">
            <a:extLst>
              <a:ext uri="{FF2B5EF4-FFF2-40B4-BE49-F238E27FC236}">
                <a16:creationId xmlns:a16="http://schemas.microsoft.com/office/drawing/2014/main" id="{B97CE409-2331-4C11-AA55-A442A702C079}"/>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03" name="Ellipse 102">
            <a:extLst>
              <a:ext uri="{FF2B5EF4-FFF2-40B4-BE49-F238E27FC236}">
                <a16:creationId xmlns:a16="http://schemas.microsoft.com/office/drawing/2014/main" id="{6D5E4198-19D3-4632-BAD6-31EDB56B1C2F}"/>
              </a:ext>
            </a:extLst>
          </p:cNvPr>
          <p:cNvSpPr/>
          <p:nvPr/>
        </p:nvSpPr>
        <p:spPr>
          <a:xfrm>
            <a:off x="3678372" y="6050492"/>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04" name="Ellipse 103">
            <a:extLst>
              <a:ext uri="{FF2B5EF4-FFF2-40B4-BE49-F238E27FC236}">
                <a16:creationId xmlns:a16="http://schemas.microsoft.com/office/drawing/2014/main" id="{E14DCABF-99E4-488B-B6C0-5103B18141D8}"/>
              </a:ext>
            </a:extLst>
          </p:cNvPr>
          <p:cNvSpPr/>
          <p:nvPr/>
        </p:nvSpPr>
        <p:spPr>
          <a:xfrm>
            <a:off x="421114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05" name="Ellipse 104">
            <a:extLst>
              <a:ext uri="{FF2B5EF4-FFF2-40B4-BE49-F238E27FC236}">
                <a16:creationId xmlns:a16="http://schemas.microsoft.com/office/drawing/2014/main" id="{7BA520DC-0E5C-4A11-A3CC-48F2A07A77C1}"/>
              </a:ext>
            </a:extLst>
          </p:cNvPr>
          <p:cNvSpPr/>
          <p:nvPr/>
        </p:nvSpPr>
        <p:spPr>
          <a:xfrm>
            <a:off x="450329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16" name="Ellipse 115">
            <a:extLst>
              <a:ext uri="{FF2B5EF4-FFF2-40B4-BE49-F238E27FC236}">
                <a16:creationId xmlns:a16="http://schemas.microsoft.com/office/drawing/2014/main" id="{FCC80E7F-1AA9-45B7-A90C-8EBF4FFAD151}"/>
              </a:ext>
            </a:extLst>
          </p:cNvPr>
          <p:cNvSpPr/>
          <p:nvPr/>
        </p:nvSpPr>
        <p:spPr>
          <a:xfrm>
            <a:off x="4828025" y="6003040"/>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Tree>
    <p:extLst>
      <p:ext uri="{BB962C8B-B14F-4D97-AF65-F5344CB8AC3E}">
        <p14:creationId xmlns:p14="http://schemas.microsoft.com/office/powerpoint/2010/main" val="132411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Image 83">
            <a:extLst>
              <a:ext uri="{FF2B5EF4-FFF2-40B4-BE49-F238E27FC236}">
                <a16:creationId xmlns:a16="http://schemas.microsoft.com/office/drawing/2014/main" id="{0CFEAC54-4E99-4756-83A3-96E98EB0F112}"/>
              </a:ext>
            </a:extLst>
          </p:cNvPr>
          <p:cNvPicPr>
            <a:picLocks noChangeAspect="1"/>
          </p:cNvPicPr>
          <p:nvPr/>
        </p:nvPicPr>
        <p:blipFill rotWithShape="1">
          <a:blip r:embed="rId2"/>
          <a:srcRect l="32957" t="28594" r="22980" b="10448"/>
          <a:stretch/>
        </p:blipFill>
        <p:spPr>
          <a:xfrm rot="279867">
            <a:off x="4954015" y="2095289"/>
            <a:ext cx="3231468" cy="2018948"/>
          </a:xfrm>
          <a:prstGeom prst="rect">
            <a:avLst/>
          </a:prstGeom>
        </p:spPr>
      </p:pic>
      <p:sp>
        <p:nvSpPr>
          <p:cNvPr id="2" name="Espace réservé du numéro de diapositive 1">
            <a:extLst>
              <a:ext uri="{FF2B5EF4-FFF2-40B4-BE49-F238E27FC236}">
                <a16:creationId xmlns:a16="http://schemas.microsoft.com/office/drawing/2014/main" id="{F8FF1D63-B18C-4E7D-A408-D9A221D98EBF}"/>
              </a:ext>
            </a:extLst>
          </p:cNvPr>
          <p:cNvSpPr>
            <a:spLocks noGrp="1"/>
          </p:cNvSpPr>
          <p:nvPr>
            <p:ph type="sldNum" sz="quarter" idx="4"/>
          </p:nvPr>
        </p:nvSpPr>
        <p:spPr/>
        <p:txBody>
          <a:bodyPr/>
          <a:lstStyle/>
          <a:p>
            <a:pPr fontAlgn="base">
              <a:spcBef>
                <a:spcPct val="0"/>
              </a:spcBef>
              <a:spcAft>
                <a:spcPct val="0"/>
              </a:spcAft>
            </a:pPr>
            <a:fld id="{B46F0BA1-7C7D-4148-8B05-E9621F95834D}" type="slidenum">
              <a:rPr lang="en-US" altLang="fr-FR" smtClean="0">
                <a:solidFill>
                  <a:srgbClr val="FFFFFF"/>
                </a:solidFill>
              </a:rPr>
              <a:pPr fontAlgn="base">
                <a:spcBef>
                  <a:spcPct val="0"/>
                </a:spcBef>
                <a:spcAft>
                  <a:spcPct val="0"/>
                </a:spcAft>
              </a:pPr>
              <a:t>2</a:t>
            </a:fld>
            <a:endParaRPr lang="en-US" altLang="fr-FR">
              <a:solidFill>
                <a:srgbClr val="FFFFFF"/>
              </a:solidFill>
            </a:endParaRPr>
          </a:p>
        </p:txBody>
      </p:sp>
      <p:sp>
        <p:nvSpPr>
          <p:cNvPr id="3" name="Titre 2">
            <a:extLst>
              <a:ext uri="{FF2B5EF4-FFF2-40B4-BE49-F238E27FC236}">
                <a16:creationId xmlns:a16="http://schemas.microsoft.com/office/drawing/2014/main" id="{A5142459-B1F6-4EE4-93A6-97DABB9198CB}"/>
              </a:ext>
            </a:extLst>
          </p:cNvPr>
          <p:cNvSpPr>
            <a:spLocks noGrp="1"/>
          </p:cNvSpPr>
          <p:nvPr>
            <p:ph type="title"/>
          </p:nvPr>
        </p:nvSpPr>
        <p:spPr/>
        <p:txBody>
          <a:bodyPr/>
          <a:lstStyle/>
          <a:p>
            <a:r>
              <a:rPr lang="fr-FR" dirty="0"/>
              <a:t>Institute of </a:t>
            </a:r>
            <a:r>
              <a:rPr lang="fr-FR" dirty="0" err="1"/>
              <a:t>Geosciences</a:t>
            </a:r>
            <a:r>
              <a:rPr lang="fr-FR" dirty="0"/>
              <a:t> and </a:t>
            </a:r>
            <a:r>
              <a:rPr lang="fr-FR" dirty="0" err="1"/>
              <a:t>Environment</a:t>
            </a:r>
            <a:r>
              <a:rPr lang="fr-FR" dirty="0"/>
              <a:t> </a:t>
            </a:r>
          </a:p>
        </p:txBody>
      </p:sp>
      <p:pic>
        <p:nvPicPr>
          <p:cNvPr id="5" name="Picture 10" descr="thierry">
            <a:extLst>
              <a:ext uri="{FF2B5EF4-FFF2-40B4-BE49-F238E27FC236}">
                <a16:creationId xmlns:a16="http://schemas.microsoft.com/office/drawing/2014/main" id="{03387B08-682A-4D7C-821A-EE786D2122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6692" y="4861698"/>
            <a:ext cx="520417" cy="6269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jean-michel">
            <a:extLst>
              <a:ext uri="{FF2B5EF4-FFF2-40B4-BE49-F238E27FC236}">
                <a16:creationId xmlns:a16="http://schemas.microsoft.com/office/drawing/2014/main" id="{78962317-E2E5-45DC-A605-AC22DE50E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8333" y="4861698"/>
            <a:ext cx="520417" cy="6269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fficher l'image d'origine">
            <a:extLst>
              <a:ext uri="{FF2B5EF4-FFF2-40B4-BE49-F238E27FC236}">
                <a16:creationId xmlns:a16="http://schemas.microsoft.com/office/drawing/2014/main" id="{CF65A849-ED9B-4D97-B719-ED0C724CC44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294" t="8425" r="28657" b="29578"/>
          <a:stretch/>
        </p:blipFill>
        <p:spPr bwMode="auto">
          <a:xfrm>
            <a:off x="8702276" y="5781434"/>
            <a:ext cx="497409" cy="6362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lthe.fr/LTHE/photo/veronique.chaffard.jpg">
            <a:extLst>
              <a:ext uri="{FF2B5EF4-FFF2-40B4-BE49-F238E27FC236}">
                <a16:creationId xmlns:a16="http://schemas.microsoft.com/office/drawing/2014/main" id="{2F2EB92A-C6A3-48EA-9F6A-2CAA5CDDDC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10845" y="4866547"/>
            <a:ext cx="528063" cy="6362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marie">
            <a:extLst>
              <a:ext uri="{FF2B5EF4-FFF2-40B4-BE49-F238E27FC236}">
                <a16:creationId xmlns:a16="http://schemas.microsoft.com/office/drawing/2014/main" id="{F9FC0670-1577-4BD6-998F-E09312F8FF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7591" y="5781434"/>
            <a:ext cx="520417" cy="6269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JMC_web">
            <a:extLst>
              <a:ext uri="{FF2B5EF4-FFF2-40B4-BE49-F238E27FC236}">
                <a16:creationId xmlns:a16="http://schemas.microsoft.com/office/drawing/2014/main" id="{615E6140-8247-4318-84EA-EC4F4A80357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931" r="17528"/>
          <a:stretch/>
        </p:blipFill>
        <p:spPr bwMode="auto">
          <a:xfrm>
            <a:off x="6699180" y="5781434"/>
            <a:ext cx="547164" cy="626939"/>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865BC737-55BF-4351-8718-86E84F4A7270}"/>
              </a:ext>
            </a:extLst>
          </p:cNvPr>
          <p:cNvSpPr txBox="1"/>
          <p:nvPr/>
        </p:nvSpPr>
        <p:spPr>
          <a:xfrm>
            <a:off x="9393890" y="4294891"/>
            <a:ext cx="1723549" cy="369332"/>
          </a:xfrm>
          <a:prstGeom prst="rect">
            <a:avLst/>
          </a:prstGeom>
          <a:noFill/>
        </p:spPr>
        <p:txBody>
          <a:bodyPr wrap="none" rtlCol="0">
            <a:spAutoFit/>
          </a:bodyPr>
          <a:lstStyle/>
          <a:p>
            <a:r>
              <a:rPr lang="fr-FR" b="1" dirty="0">
                <a:effectLst>
                  <a:outerShdw blurRad="38100" dist="38100" dir="2700000" algn="tl">
                    <a:srgbClr val="000000">
                      <a:alpha val="43137"/>
                    </a:srgbClr>
                  </a:outerShdw>
                </a:effectLst>
              </a:rPr>
              <a:t>Data sciences</a:t>
            </a:r>
          </a:p>
        </p:txBody>
      </p:sp>
      <p:sp>
        <p:nvSpPr>
          <p:cNvPr id="16" name="ZoneTexte 15">
            <a:extLst>
              <a:ext uri="{FF2B5EF4-FFF2-40B4-BE49-F238E27FC236}">
                <a16:creationId xmlns:a16="http://schemas.microsoft.com/office/drawing/2014/main" id="{CE7ADC29-EAAD-4246-8BC5-5F7633A4A82C}"/>
              </a:ext>
            </a:extLst>
          </p:cNvPr>
          <p:cNvSpPr txBox="1"/>
          <p:nvPr/>
        </p:nvSpPr>
        <p:spPr>
          <a:xfrm>
            <a:off x="1307042" y="4290042"/>
            <a:ext cx="2095445" cy="369332"/>
          </a:xfrm>
          <a:prstGeom prst="rect">
            <a:avLst/>
          </a:prstGeom>
          <a:noFill/>
        </p:spPr>
        <p:txBody>
          <a:bodyPr wrap="none" rtlCol="0">
            <a:spAutoFit/>
          </a:bodyPr>
          <a:lstStyle/>
          <a:p>
            <a:r>
              <a:rPr lang="fr-FR" b="1" dirty="0">
                <a:effectLst>
                  <a:outerShdw blurRad="38100" dist="38100" dir="2700000" algn="tl">
                    <a:srgbClr val="000000">
                      <a:alpha val="43137"/>
                    </a:srgbClr>
                  </a:outerShdw>
                </a:effectLst>
              </a:rPr>
              <a:t>Climate &amp; Energy</a:t>
            </a:r>
          </a:p>
        </p:txBody>
      </p:sp>
      <p:sp>
        <p:nvSpPr>
          <p:cNvPr id="17" name="ZoneTexte 16">
            <a:extLst>
              <a:ext uri="{FF2B5EF4-FFF2-40B4-BE49-F238E27FC236}">
                <a16:creationId xmlns:a16="http://schemas.microsoft.com/office/drawing/2014/main" id="{08315D59-6317-49ED-BD76-3F02B076025B}"/>
              </a:ext>
            </a:extLst>
          </p:cNvPr>
          <p:cNvSpPr txBox="1"/>
          <p:nvPr/>
        </p:nvSpPr>
        <p:spPr>
          <a:xfrm>
            <a:off x="6391984" y="4290042"/>
            <a:ext cx="3018775" cy="369332"/>
          </a:xfrm>
          <a:prstGeom prst="rect">
            <a:avLst/>
          </a:prstGeom>
          <a:noFill/>
        </p:spPr>
        <p:txBody>
          <a:bodyPr wrap="none" rtlCol="0">
            <a:spAutoFit/>
          </a:bodyPr>
          <a:lstStyle/>
          <a:p>
            <a:r>
              <a:rPr lang="fr-FR" b="1" dirty="0" err="1">
                <a:effectLst>
                  <a:outerShdw blurRad="38100" dist="38100" dir="2700000" algn="tl">
                    <a:srgbClr val="000000">
                      <a:alpha val="43137"/>
                    </a:srgbClr>
                  </a:outerShdw>
                </a:effectLst>
              </a:rPr>
              <a:t>Hydrology</a:t>
            </a:r>
            <a:r>
              <a:rPr lang="fr-FR" b="1" dirty="0">
                <a:effectLst>
                  <a:outerShdw blurRad="38100" dist="38100" dir="2700000" algn="tl">
                    <a:srgbClr val="000000">
                      <a:alpha val="43137"/>
                    </a:srgbClr>
                  </a:outerShdw>
                </a:effectLst>
              </a:rPr>
              <a:t> &amp; Critical Zone</a:t>
            </a:r>
          </a:p>
        </p:txBody>
      </p:sp>
      <p:sp>
        <p:nvSpPr>
          <p:cNvPr id="19" name="ZoneTexte 18">
            <a:extLst>
              <a:ext uri="{FF2B5EF4-FFF2-40B4-BE49-F238E27FC236}">
                <a16:creationId xmlns:a16="http://schemas.microsoft.com/office/drawing/2014/main" id="{4FD40967-5DA6-47BE-9761-4EE8630399F6}"/>
              </a:ext>
            </a:extLst>
          </p:cNvPr>
          <p:cNvSpPr txBox="1"/>
          <p:nvPr/>
        </p:nvSpPr>
        <p:spPr>
          <a:xfrm>
            <a:off x="1333408" y="4611041"/>
            <a:ext cx="915635" cy="261610"/>
          </a:xfrm>
          <a:prstGeom prst="rect">
            <a:avLst/>
          </a:prstGeom>
          <a:noFill/>
        </p:spPr>
        <p:txBody>
          <a:bodyPr wrap="none" rtlCol="0">
            <a:spAutoFit/>
          </a:bodyPr>
          <a:lstStyle/>
          <a:p>
            <a:r>
              <a:rPr lang="fr-FR" sz="1050" dirty="0"/>
              <a:t>A. </a:t>
            </a:r>
            <a:r>
              <a:rPr lang="fr-FR" sz="1050" dirty="0" err="1"/>
              <a:t>Diedhiou</a:t>
            </a:r>
            <a:endParaRPr lang="fr-FR" sz="1050" dirty="0"/>
          </a:p>
        </p:txBody>
      </p:sp>
      <p:sp>
        <p:nvSpPr>
          <p:cNvPr id="20" name="ZoneTexte 19">
            <a:extLst>
              <a:ext uri="{FF2B5EF4-FFF2-40B4-BE49-F238E27FC236}">
                <a16:creationId xmlns:a16="http://schemas.microsoft.com/office/drawing/2014/main" id="{8DB2D88D-AE3B-44EB-AED4-B25FBFCDBE1D}"/>
              </a:ext>
            </a:extLst>
          </p:cNvPr>
          <p:cNvSpPr txBox="1"/>
          <p:nvPr/>
        </p:nvSpPr>
        <p:spPr>
          <a:xfrm>
            <a:off x="2152154" y="4611041"/>
            <a:ext cx="914033" cy="261610"/>
          </a:xfrm>
          <a:prstGeom prst="rect">
            <a:avLst/>
          </a:prstGeom>
          <a:noFill/>
        </p:spPr>
        <p:txBody>
          <a:bodyPr wrap="none" rtlCol="0">
            <a:spAutoFit/>
          </a:bodyPr>
          <a:lstStyle/>
          <a:p>
            <a:r>
              <a:rPr lang="fr-FR" sz="1050" dirty="0"/>
              <a:t>S. </a:t>
            </a:r>
            <a:r>
              <a:rPr lang="fr-FR" sz="1050" dirty="0" err="1"/>
              <a:t>Anquetin</a:t>
            </a:r>
            <a:endParaRPr lang="fr-FR" sz="1050" dirty="0"/>
          </a:p>
        </p:txBody>
      </p:sp>
      <p:sp>
        <p:nvSpPr>
          <p:cNvPr id="21" name="ZoneTexte 20">
            <a:extLst>
              <a:ext uri="{FF2B5EF4-FFF2-40B4-BE49-F238E27FC236}">
                <a16:creationId xmlns:a16="http://schemas.microsoft.com/office/drawing/2014/main" id="{819079BF-2A24-46DD-B687-152EA505F208}"/>
              </a:ext>
            </a:extLst>
          </p:cNvPr>
          <p:cNvSpPr txBox="1"/>
          <p:nvPr/>
        </p:nvSpPr>
        <p:spPr>
          <a:xfrm>
            <a:off x="2981794" y="4611041"/>
            <a:ext cx="960519" cy="261610"/>
          </a:xfrm>
          <a:prstGeom prst="rect">
            <a:avLst/>
          </a:prstGeom>
          <a:noFill/>
        </p:spPr>
        <p:txBody>
          <a:bodyPr wrap="none" rtlCol="0">
            <a:spAutoFit/>
          </a:bodyPr>
          <a:lstStyle/>
          <a:p>
            <a:r>
              <a:rPr lang="fr-FR" sz="1050" dirty="0"/>
              <a:t>C. </a:t>
            </a:r>
            <a:r>
              <a:rPr lang="fr-FR" sz="1050" dirty="0" err="1"/>
              <a:t>Lavaysse</a:t>
            </a:r>
            <a:endParaRPr lang="fr-FR" sz="1050" dirty="0"/>
          </a:p>
        </p:txBody>
      </p:sp>
      <p:sp>
        <p:nvSpPr>
          <p:cNvPr id="22" name="ZoneTexte 21">
            <a:extLst>
              <a:ext uri="{FF2B5EF4-FFF2-40B4-BE49-F238E27FC236}">
                <a16:creationId xmlns:a16="http://schemas.microsoft.com/office/drawing/2014/main" id="{F562A1BB-06DD-47D0-AA90-FC7CAAFC78C7}"/>
              </a:ext>
            </a:extLst>
          </p:cNvPr>
          <p:cNvSpPr txBox="1"/>
          <p:nvPr/>
        </p:nvSpPr>
        <p:spPr>
          <a:xfrm>
            <a:off x="1935755" y="5559865"/>
            <a:ext cx="843501" cy="261610"/>
          </a:xfrm>
          <a:prstGeom prst="rect">
            <a:avLst/>
          </a:prstGeom>
          <a:noFill/>
        </p:spPr>
        <p:txBody>
          <a:bodyPr wrap="none" rtlCol="0">
            <a:spAutoFit/>
          </a:bodyPr>
          <a:lstStyle/>
          <a:p>
            <a:r>
              <a:rPr lang="fr-FR" sz="1050" dirty="0"/>
              <a:t>B. </a:t>
            </a:r>
            <a:r>
              <a:rPr lang="fr-FR" sz="1050" dirty="0" err="1"/>
              <a:t>Hingray</a:t>
            </a:r>
            <a:endParaRPr lang="fr-FR" sz="1050" dirty="0"/>
          </a:p>
        </p:txBody>
      </p:sp>
      <p:sp>
        <p:nvSpPr>
          <p:cNvPr id="23" name="ZoneTexte 22">
            <a:extLst>
              <a:ext uri="{FF2B5EF4-FFF2-40B4-BE49-F238E27FC236}">
                <a16:creationId xmlns:a16="http://schemas.microsoft.com/office/drawing/2014/main" id="{7BCA4448-C3D0-4C0C-BCC0-2F5810DCBF5F}"/>
              </a:ext>
            </a:extLst>
          </p:cNvPr>
          <p:cNvSpPr txBox="1"/>
          <p:nvPr/>
        </p:nvSpPr>
        <p:spPr>
          <a:xfrm>
            <a:off x="2973226" y="5559865"/>
            <a:ext cx="732893" cy="261610"/>
          </a:xfrm>
          <a:prstGeom prst="rect">
            <a:avLst/>
          </a:prstGeom>
          <a:noFill/>
        </p:spPr>
        <p:txBody>
          <a:bodyPr wrap="none" rtlCol="0">
            <a:spAutoFit/>
          </a:bodyPr>
          <a:lstStyle/>
          <a:p>
            <a:r>
              <a:rPr lang="fr-FR" sz="1050" dirty="0"/>
              <a:t>S. Rome</a:t>
            </a:r>
          </a:p>
        </p:txBody>
      </p:sp>
      <p:pic>
        <p:nvPicPr>
          <p:cNvPr id="24" name="Picture 2" descr="http://www.lthe.fr/LTHE/photo/geremy.panthou.jpg">
            <a:extLst>
              <a:ext uri="{FF2B5EF4-FFF2-40B4-BE49-F238E27FC236}">
                <a16:creationId xmlns:a16="http://schemas.microsoft.com/office/drawing/2014/main" id="{9D714653-356A-4934-8D01-97E1F23D8BF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59537" y="5781434"/>
            <a:ext cx="513573" cy="6187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Résultat de recherche d'images pour &quot;basile hector&quot;">
            <a:extLst>
              <a:ext uri="{FF2B5EF4-FFF2-40B4-BE49-F238E27FC236}">
                <a16:creationId xmlns:a16="http://schemas.microsoft.com/office/drawing/2014/main" id="{A9815354-AC5C-43BA-A2B9-05C2932CB6D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760" r="6989"/>
          <a:stretch/>
        </p:blipFill>
        <p:spPr bwMode="auto">
          <a:xfrm>
            <a:off x="7526115" y="4861698"/>
            <a:ext cx="517598" cy="61434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sylvain">
            <a:extLst>
              <a:ext uri="{FF2B5EF4-FFF2-40B4-BE49-F238E27FC236}">
                <a16:creationId xmlns:a16="http://schemas.microsoft.com/office/drawing/2014/main" id="{C197A6A3-2F57-439E-AFEE-BB297999A719}"/>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0093"/>
          <a:stretch/>
        </p:blipFill>
        <p:spPr bwMode="auto">
          <a:xfrm>
            <a:off x="4855164" y="5831667"/>
            <a:ext cx="520417" cy="563660"/>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DBD963B2-A016-4D2D-ACD2-0B2BCAD13588}"/>
              </a:ext>
            </a:extLst>
          </p:cNvPr>
          <p:cNvPicPr>
            <a:picLocks noChangeAspect="1"/>
          </p:cNvPicPr>
          <p:nvPr/>
        </p:nvPicPr>
        <p:blipFill rotWithShape="1">
          <a:blip r:embed="rId12">
            <a:extLst>
              <a:ext uri="{28A0092B-C50C-407E-A947-70E740481C1C}">
                <a14:useLocalDpi xmlns:a14="http://schemas.microsoft.com/office/drawing/2010/main" val="0"/>
              </a:ext>
            </a:extLst>
          </a:blip>
          <a:srcRect l="10829" r="9546"/>
          <a:stretch/>
        </p:blipFill>
        <p:spPr>
          <a:xfrm>
            <a:off x="4016174" y="4861698"/>
            <a:ext cx="514208" cy="645781"/>
          </a:xfrm>
          <a:prstGeom prst="rect">
            <a:avLst/>
          </a:prstGeom>
        </p:spPr>
      </p:pic>
      <p:pic>
        <p:nvPicPr>
          <p:cNvPr id="28" name="Image 27">
            <a:extLst>
              <a:ext uri="{FF2B5EF4-FFF2-40B4-BE49-F238E27FC236}">
                <a16:creationId xmlns:a16="http://schemas.microsoft.com/office/drawing/2014/main" id="{ECCC8531-BA09-417B-AA82-680497C5C61A}"/>
              </a:ext>
            </a:extLst>
          </p:cNvPr>
          <p:cNvPicPr>
            <a:picLocks noChangeAspect="1"/>
          </p:cNvPicPr>
          <p:nvPr/>
        </p:nvPicPr>
        <p:blipFill rotWithShape="1">
          <a:blip r:embed="rId13">
            <a:extLst>
              <a:ext uri="{28A0092B-C50C-407E-A947-70E740481C1C}">
                <a14:useLocalDpi xmlns:a14="http://schemas.microsoft.com/office/drawing/2010/main" val="0"/>
              </a:ext>
            </a:extLst>
          </a:blip>
          <a:srcRect l="12865" r="8748"/>
          <a:stretch/>
        </p:blipFill>
        <p:spPr>
          <a:xfrm>
            <a:off x="5709491" y="4861698"/>
            <a:ext cx="508366" cy="648529"/>
          </a:xfrm>
          <a:prstGeom prst="rect">
            <a:avLst/>
          </a:prstGeom>
        </p:spPr>
      </p:pic>
      <p:pic>
        <p:nvPicPr>
          <p:cNvPr id="29" name="Image 28">
            <a:extLst>
              <a:ext uri="{FF2B5EF4-FFF2-40B4-BE49-F238E27FC236}">
                <a16:creationId xmlns:a16="http://schemas.microsoft.com/office/drawing/2014/main" id="{E91E70E0-4875-49DF-B6BD-8FAEBECA3DB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41116" y="4861698"/>
            <a:ext cx="497253" cy="601615"/>
          </a:xfrm>
          <a:prstGeom prst="rect">
            <a:avLst/>
          </a:prstGeom>
        </p:spPr>
      </p:pic>
      <p:pic>
        <p:nvPicPr>
          <p:cNvPr id="30" name="Image 29">
            <a:extLst>
              <a:ext uri="{FF2B5EF4-FFF2-40B4-BE49-F238E27FC236}">
                <a16:creationId xmlns:a16="http://schemas.microsoft.com/office/drawing/2014/main" id="{E030E095-C0F3-4892-BDE6-24E9EC4FFDC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20317" y="5781434"/>
            <a:ext cx="509531" cy="613893"/>
          </a:xfrm>
          <a:prstGeom prst="rect">
            <a:avLst/>
          </a:prstGeom>
        </p:spPr>
      </p:pic>
      <p:pic>
        <p:nvPicPr>
          <p:cNvPr id="31" name="Image 30">
            <a:extLst>
              <a:ext uri="{FF2B5EF4-FFF2-40B4-BE49-F238E27FC236}">
                <a16:creationId xmlns:a16="http://schemas.microsoft.com/office/drawing/2014/main" id="{67146BBF-C66F-4382-AF73-629D528D2CD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72649" y="4861698"/>
            <a:ext cx="483134" cy="582089"/>
          </a:xfrm>
          <a:prstGeom prst="rect">
            <a:avLst/>
          </a:prstGeom>
        </p:spPr>
      </p:pic>
      <p:pic>
        <p:nvPicPr>
          <p:cNvPr id="32" name="Image 31">
            <a:extLst>
              <a:ext uri="{FF2B5EF4-FFF2-40B4-BE49-F238E27FC236}">
                <a16:creationId xmlns:a16="http://schemas.microsoft.com/office/drawing/2014/main" id="{CF1E0DFD-C4E7-4396-979C-D4CBBEF2C76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94284" y="4861698"/>
            <a:ext cx="514368" cy="591955"/>
          </a:xfrm>
          <a:prstGeom prst="rect">
            <a:avLst/>
          </a:prstGeom>
        </p:spPr>
      </p:pic>
      <p:pic>
        <p:nvPicPr>
          <p:cNvPr id="33" name="Image 32">
            <a:extLst>
              <a:ext uri="{FF2B5EF4-FFF2-40B4-BE49-F238E27FC236}">
                <a16:creationId xmlns:a16="http://schemas.microsoft.com/office/drawing/2014/main" id="{A687C4A5-FA4F-4F8C-A756-AD162D5EC44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78458" y="5781434"/>
            <a:ext cx="467838" cy="563660"/>
          </a:xfrm>
          <a:prstGeom prst="rect">
            <a:avLst/>
          </a:prstGeom>
        </p:spPr>
      </p:pic>
      <p:sp>
        <p:nvSpPr>
          <p:cNvPr id="34" name="ZoneTexte 33">
            <a:extLst>
              <a:ext uri="{FF2B5EF4-FFF2-40B4-BE49-F238E27FC236}">
                <a16:creationId xmlns:a16="http://schemas.microsoft.com/office/drawing/2014/main" id="{364FB5A4-4009-41A4-A74B-5E8AD7E23E6C}"/>
              </a:ext>
            </a:extLst>
          </p:cNvPr>
          <p:cNvSpPr txBox="1"/>
          <p:nvPr/>
        </p:nvSpPr>
        <p:spPr>
          <a:xfrm>
            <a:off x="3822266" y="4611041"/>
            <a:ext cx="947695" cy="261610"/>
          </a:xfrm>
          <a:prstGeom prst="rect">
            <a:avLst/>
          </a:prstGeom>
          <a:noFill/>
        </p:spPr>
        <p:txBody>
          <a:bodyPr wrap="none" rtlCol="0">
            <a:spAutoFit/>
          </a:bodyPr>
          <a:lstStyle/>
          <a:p>
            <a:r>
              <a:rPr lang="fr-FR" sz="1050" dirty="0"/>
              <a:t>N. Philippon</a:t>
            </a:r>
          </a:p>
        </p:txBody>
      </p:sp>
      <p:sp>
        <p:nvSpPr>
          <p:cNvPr id="35" name="ZoneTexte 34">
            <a:extLst>
              <a:ext uri="{FF2B5EF4-FFF2-40B4-BE49-F238E27FC236}">
                <a16:creationId xmlns:a16="http://schemas.microsoft.com/office/drawing/2014/main" id="{3AC72B0C-93AB-4D8B-870E-49D4CFDBADF4}"/>
              </a:ext>
            </a:extLst>
          </p:cNvPr>
          <p:cNvSpPr txBox="1"/>
          <p:nvPr/>
        </p:nvSpPr>
        <p:spPr>
          <a:xfrm>
            <a:off x="4765235" y="5610097"/>
            <a:ext cx="678391" cy="261610"/>
          </a:xfrm>
          <a:prstGeom prst="rect">
            <a:avLst/>
          </a:prstGeom>
          <a:noFill/>
        </p:spPr>
        <p:txBody>
          <a:bodyPr wrap="none" rtlCol="0">
            <a:spAutoFit/>
          </a:bodyPr>
          <a:lstStyle/>
          <a:p>
            <a:r>
              <a:rPr lang="fr-FR" sz="1050" dirty="0"/>
              <a:t>S. Bigot</a:t>
            </a:r>
          </a:p>
        </p:txBody>
      </p:sp>
      <p:sp>
        <p:nvSpPr>
          <p:cNvPr id="36" name="ZoneTexte 35">
            <a:extLst>
              <a:ext uri="{FF2B5EF4-FFF2-40B4-BE49-F238E27FC236}">
                <a16:creationId xmlns:a16="http://schemas.microsoft.com/office/drawing/2014/main" id="{37EC9AFD-E2F3-40D7-BB78-9901B6FB4108}"/>
              </a:ext>
            </a:extLst>
          </p:cNvPr>
          <p:cNvSpPr txBox="1"/>
          <p:nvPr/>
        </p:nvSpPr>
        <p:spPr>
          <a:xfrm>
            <a:off x="4779658" y="4611041"/>
            <a:ext cx="671979" cy="253916"/>
          </a:xfrm>
          <a:prstGeom prst="rect">
            <a:avLst/>
          </a:prstGeom>
          <a:noFill/>
        </p:spPr>
        <p:txBody>
          <a:bodyPr wrap="none" rtlCol="0">
            <a:spAutoFit/>
          </a:bodyPr>
          <a:lstStyle/>
          <a:p>
            <a:r>
              <a:rPr lang="fr-FR" sz="1050" dirty="0"/>
              <a:t>T. Lebel</a:t>
            </a:r>
          </a:p>
        </p:txBody>
      </p:sp>
      <p:pic>
        <p:nvPicPr>
          <p:cNvPr id="37" name="Image 36">
            <a:extLst>
              <a:ext uri="{FF2B5EF4-FFF2-40B4-BE49-F238E27FC236}">
                <a16:creationId xmlns:a16="http://schemas.microsoft.com/office/drawing/2014/main" id="{369882EE-5CDD-491F-9E18-39BF48211DD9}"/>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9275" t="6918" r="27826" b="55139"/>
          <a:stretch/>
        </p:blipFill>
        <p:spPr>
          <a:xfrm>
            <a:off x="4012781" y="5821475"/>
            <a:ext cx="510402" cy="563660"/>
          </a:xfrm>
          <a:prstGeom prst="rect">
            <a:avLst/>
          </a:prstGeom>
        </p:spPr>
      </p:pic>
      <p:pic>
        <p:nvPicPr>
          <p:cNvPr id="38" name="Image 37">
            <a:extLst>
              <a:ext uri="{FF2B5EF4-FFF2-40B4-BE49-F238E27FC236}">
                <a16:creationId xmlns:a16="http://schemas.microsoft.com/office/drawing/2014/main" id="{16AB793B-A653-4A58-A735-B6B36F298530}"/>
              </a:ext>
            </a:extLst>
          </p:cNvPr>
          <p:cNvPicPr>
            <a:picLocks noChangeAspect="1"/>
          </p:cNvPicPr>
          <p:nvPr/>
        </p:nvPicPr>
        <p:blipFill rotWithShape="1">
          <a:blip r:embed="rId20">
            <a:extLst>
              <a:ext uri="{28A0092B-C50C-407E-A947-70E740481C1C}">
                <a14:useLocalDpi xmlns:a14="http://schemas.microsoft.com/office/drawing/2010/main" val="0"/>
              </a:ext>
            </a:extLst>
          </a:blip>
          <a:srcRect l="19559" t="12512" r="24036" b="40568"/>
          <a:stretch/>
        </p:blipFill>
        <p:spPr>
          <a:xfrm>
            <a:off x="4866544" y="4861698"/>
            <a:ext cx="486620" cy="608275"/>
          </a:xfrm>
          <a:prstGeom prst="rect">
            <a:avLst/>
          </a:prstGeom>
        </p:spPr>
      </p:pic>
      <p:sp>
        <p:nvSpPr>
          <p:cNvPr id="39" name="ZoneTexte 38">
            <a:extLst>
              <a:ext uri="{FF2B5EF4-FFF2-40B4-BE49-F238E27FC236}">
                <a16:creationId xmlns:a16="http://schemas.microsoft.com/office/drawing/2014/main" id="{4C4B8BCF-91DB-4959-9878-F1109231C7C5}"/>
              </a:ext>
            </a:extLst>
          </p:cNvPr>
          <p:cNvSpPr txBox="1"/>
          <p:nvPr/>
        </p:nvSpPr>
        <p:spPr>
          <a:xfrm>
            <a:off x="5545676" y="4611041"/>
            <a:ext cx="776175" cy="253916"/>
          </a:xfrm>
          <a:prstGeom prst="rect">
            <a:avLst/>
          </a:prstGeom>
          <a:noFill/>
        </p:spPr>
        <p:txBody>
          <a:bodyPr wrap="none" rtlCol="0">
            <a:spAutoFit/>
          </a:bodyPr>
          <a:lstStyle/>
          <a:p>
            <a:r>
              <a:rPr lang="fr-FR" sz="1050" dirty="0"/>
              <a:t>T. Vischel</a:t>
            </a:r>
          </a:p>
        </p:txBody>
      </p:sp>
      <p:sp>
        <p:nvSpPr>
          <p:cNvPr id="40" name="ZoneTexte 39">
            <a:extLst>
              <a:ext uri="{FF2B5EF4-FFF2-40B4-BE49-F238E27FC236}">
                <a16:creationId xmlns:a16="http://schemas.microsoft.com/office/drawing/2014/main" id="{7530DF06-F56B-4F30-AD92-044F3B739565}"/>
              </a:ext>
            </a:extLst>
          </p:cNvPr>
          <p:cNvSpPr txBox="1"/>
          <p:nvPr/>
        </p:nvSpPr>
        <p:spPr>
          <a:xfrm>
            <a:off x="7397298" y="4611041"/>
            <a:ext cx="745717" cy="253916"/>
          </a:xfrm>
          <a:prstGeom prst="rect">
            <a:avLst/>
          </a:prstGeom>
          <a:noFill/>
        </p:spPr>
        <p:txBody>
          <a:bodyPr wrap="none" rtlCol="0">
            <a:spAutoFit/>
          </a:bodyPr>
          <a:lstStyle/>
          <a:p>
            <a:r>
              <a:rPr lang="fr-FR" sz="1050" dirty="0"/>
              <a:t>B. Hector</a:t>
            </a:r>
          </a:p>
        </p:txBody>
      </p:sp>
      <p:sp>
        <p:nvSpPr>
          <p:cNvPr id="41" name="ZoneTexte 40">
            <a:extLst>
              <a:ext uri="{FF2B5EF4-FFF2-40B4-BE49-F238E27FC236}">
                <a16:creationId xmlns:a16="http://schemas.microsoft.com/office/drawing/2014/main" id="{06E6C52C-1A12-4E7B-B8CA-3FA614793386}"/>
              </a:ext>
            </a:extLst>
          </p:cNvPr>
          <p:cNvSpPr txBox="1"/>
          <p:nvPr/>
        </p:nvSpPr>
        <p:spPr>
          <a:xfrm>
            <a:off x="3748722" y="4290042"/>
            <a:ext cx="1313180" cy="369332"/>
          </a:xfrm>
          <a:prstGeom prst="rect">
            <a:avLst/>
          </a:prstGeom>
          <a:noFill/>
        </p:spPr>
        <p:txBody>
          <a:bodyPr wrap="none" rtlCol="0">
            <a:spAutoFit/>
          </a:bodyPr>
          <a:lstStyle/>
          <a:p>
            <a:r>
              <a:rPr lang="fr-FR" b="1" dirty="0">
                <a:effectLst>
                  <a:outerShdw blurRad="38100" dist="38100" dir="2700000" algn="tl">
                    <a:srgbClr val="000000">
                      <a:alpha val="43137"/>
                    </a:srgbClr>
                  </a:outerShdw>
                </a:effectLst>
              </a:rPr>
              <a:t>Climate &amp; </a:t>
            </a:r>
          </a:p>
        </p:txBody>
      </p:sp>
      <p:sp>
        <p:nvSpPr>
          <p:cNvPr id="42" name="ZoneTexte 41">
            <a:extLst>
              <a:ext uri="{FF2B5EF4-FFF2-40B4-BE49-F238E27FC236}">
                <a16:creationId xmlns:a16="http://schemas.microsoft.com/office/drawing/2014/main" id="{3BC2D994-247D-43C6-93DC-37E3A8810D86}"/>
              </a:ext>
            </a:extLst>
          </p:cNvPr>
          <p:cNvSpPr txBox="1"/>
          <p:nvPr/>
        </p:nvSpPr>
        <p:spPr>
          <a:xfrm>
            <a:off x="3836399" y="5599906"/>
            <a:ext cx="851515" cy="253916"/>
          </a:xfrm>
          <a:prstGeom prst="rect">
            <a:avLst/>
          </a:prstGeom>
          <a:noFill/>
        </p:spPr>
        <p:txBody>
          <a:bodyPr wrap="none" rtlCol="0">
            <a:spAutoFit/>
          </a:bodyPr>
          <a:lstStyle/>
          <a:p>
            <a:r>
              <a:rPr lang="fr-FR" sz="1050" dirty="0"/>
              <a:t>J. Blanchet</a:t>
            </a:r>
          </a:p>
        </p:txBody>
      </p:sp>
      <p:sp>
        <p:nvSpPr>
          <p:cNvPr id="43" name="ZoneTexte 42">
            <a:extLst>
              <a:ext uri="{FF2B5EF4-FFF2-40B4-BE49-F238E27FC236}">
                <a16:creationId xmlns:a16="http://schemas.microsoft.com/office/drawing/2014/main" id="{692D60AE-3602-4F44-A0F5-2071BB75C685}"/>
              </a:ext>
            </a:extLst>
          </p:cNvPr>
          <p:cNvSpPr txBox="1"/>
          <p:nvPr/>
        </p:nvSpPr>
        <p:spPr>
          <a:xfrm>
            <a:off x="5558045" y="5559865"/>
            <a:ext cx="865943" cy="253916"/>
          </a:xfrm>
          <a:prstGeom prst="rect">
            <a:avLst/>
          </a:prstGeom>
          <a:noFill/>
        </p:spPr>
        <p:txBody>
          <a:bodyPr wrap="none" rtlCol="0">
            <a:spAutoFit/>
          </a:bodyPr>
          <a:lstStyle/>
          <a:p>
            <a:r>
              <a:rPr lang="fr-FR" sz="1050" dirty="0"/>
              <a:t>G. Panthou</a:t>
            </a:r>
          </a:p>
        </p:txBody>
      </p:sp>
      <p:sp>
        <p:nvSpPr>
          <p:cNvPr id="44" name="ZoneTexte 43">
            <a:extLst>
              <a:ext uri="{FF2B5EF4-FFF2-40B4-BE49-F238E27FC236}">
                <a16:creationId xmlns:a16="http://schemas.microsoft.com/office/drawing/2014/main" id="{987ABC9B-D721-45BF-B85E-80118D2FA973}"/>
              </a:ext>
            </a:extLst>
          </p:cNvPr>
          <p:cNvSpPr txBox="1"/>
          <p:nvPr/>
        </p:nvSpPr>
        <p:spPr>
          <a:xfrm>
            <a:off x="6484110" y="5559865"/>
            <a:ext cx="926857" cy="253916"/>
          </a:xfrm>
          <a:prstGeom prst="rect">
            <a:avLst/>
          </a:prstGeom>
          <a:noFill/>
        </p:spPr>
        <p:txBody>
          <a:bodyPr wrap="none" rtlCol="0">
            <a:spAutoFit/>
          </a:bodyPr>
          <a:lstStyle/>
          <a:p>
            <a:r>
              <a:rPr lang="fr-FR" sz="1050" dirty="0"/>
              <a:t>J-M. Cohard</a:t>
            </a:r>
          </a:p>
        </p:txBody>
      </p:sp>
      <p:sp>
        <p:nvSpPr>
          <p:cNvPr id="45" name="ZoneTexte 44">
            <a:extLst>
              <a:ext uri="{FF2B5EF4-FFF2-40B4-BE49-F238E27FC236}">
                <a16:creationId xmlns:a16="http://schemas.microsoft.com/office/drawing/2014/main" id="{F2BB513C-C14D-4AD0-904C-F9D3FB8766F0}"/>
              </a:ext>
            </a:extLst>
          </p:cNvPr>
          <p:cNvSpPr txBox="1"/>
          <p:nvPr/>
        </p:nvSpPr>
        <p:spPr>
          <a:xfrm>
            <a:off x="9070975" y="4611041"/>
            <a:ext cx="792205" cy="253916"/>
          </a:xfrm>
          <a:prstGeom prst="rect">
            <a:avLst/>
          </a:prstGeom>
          <a:noFill/>
        </p:spPr>
        <p:txBody>
          <a:bodyPr wrap="none" rtlCol="0">
            <a:spAutoFit/>
          </a:bodyPr>
          <a:lstStyle/>
          <a:p>
            <a:r>
              <a:rPr lang="fr-FR" sz="1050" dirty="0"/>
              <a:t>T. </a:t>
            </a:r>
            <a:r>
              <a:rPr lang="fr-FR" sz="1050" dirty="0" err="1"/>
              <a:t>Pellarin</a:t>
            </a:r>
            <a:endParaRPr lang="fr-FR" sz="1050" dirty="0"/>
          </a:p>
        </p:txBody>
      </p:sp>
      <p:sp>
        <p:nvSpPr>
          <p:cNvPr id="47" name="ZoneTexte 46">
            <a:extLst>
              <a:ext uri="{FF2B5EF4-FFF2-40B4-BE49-F238E27FC236}">
                <a16:creationId xmlns:a16="http://schemas.microsoft.com/office/drawing/2014/main" id="{40A9B7A0-0CF3-4BC0-B612-0A475F37273D}"/>
              </a:ext>
            </a:extLst>
          </p:cNvPr>
          <p:cNvSpPr txBox="1"/>
          <p:nvPr/>
        </p:nvSpPr>
        <p:spPr>
          <a:xfrm>
            <a:off x="8053456" y="4611041"/>
            <a:ext cx="1144865" cy="253916"/>
          </a:xfrm>
          <a:prstGeom prst="rect">
            <a:avLst/>
          </a:prstGeom>
          <a:noFill/>
        </p:spPr>
        <p:txBody>
          <a:bodyPr wrap="none" rtlCol="0">
            <a:spAutoFit/>
          </a:bodyPr>
          <a:lstStyle/>
          <a:p>
            <a:r>
              <a:rPr lang="fr-FR" sz="1050" dirty="0"/>
              <a:t>J-M. </a:t>
            </a:r>
            <a:r>
              <a:rPr lang="fr-FR" sz="1050" dirty="0" err="1"/>
              <a:t>Vouillamoz</a:t>
            </a:r>
            <a:endParaRPr lang="fr-FR" sz="1050" dirty="0"/>
          </a:p>
        </p:txBody>
      </p:sp>
      <p:sp>
        <p:nvSpPr>
          <p:cNvPr id="48" name="ZoneTexte 47">
            <a:extLst>
              <a:ext uri="{FF2B5EF4-FFF2-40B4-BE49-F238E27FC236}">
                <a16:creationId xmlns:a16="http://schemas.microsoft.com/office/drawing/2014/main" id="{FF186B49-0500-421C-B571-AE12DF0E3269}"/>
              </a:ext>
            </a:extLst>
          </p:cNvPr>
          <p:cNvSpPr txBox="1"/>
          <p:nvPr/>
        </p:nvSpPr>
        <p:spPr>
          <a:xfrm>
            <a:off x="7511404" y="5559865"/>
            <a:ext cx="873957" cy="253916"/>
          </a:xfrm>
          <a:prstGeom prst="rect">
            <a:avLst/>
          </a:prstGeom>
          <a:noFill/>
        </p:spPr>
        <p:txBody>
          <a:bodyPr wrap="none" rtlCol="0">
            <a:spAutoFit/>
          </a:bodyPr>
          <a:lstStyle/>
          <a:p>
            <a:r>
              <a:rPr lang="fr-FR" sz="1050" dirty="0"/>
              <a:t>M. Boucher</a:t>
            </a:r>
          </a:p>
        </p:txBody>
      </p:sp>
      <p:sp>
        <p:nvSpPr>
          <p:cNvPr id="49" name="ZoneTexte 48">
            <a:extLst>
              <a:ext uri="{FF2B5EF4-FFF2-40B4-BE49-F238E27FC236}">
                <a16:creationId xmlns:a16="http://schemas.microsoft.com/office/drawing/2014/main" id="{CB8284B3-404F-4E9E-BE71-086D7331F8C1}"/>
              </a:ext>
            </a:extLst>
          </p:cNvPr>
          <p:cNvSpPr txBox="1"/>
          <p:nvPr/>
        </p:nvSpPr>
        <p:spPr>
          <a:xfrm>
            <a:off x="8523904" y="5559865"/>
            <a:ext cx="857927" cy="253916"/>
          </a:xfrm>
          <a:prstGeom prst="rect">
            <a:avLst/>
          </a:prstGeom>
          <a:noFill/>
        </p:spPr>
        <p:txBody>
          <a:bodyPr wrap="none" rtlCol="0">
            <a:spAutoFit/>
          </a:bodyPr>
          <a:lstStyle/>
          <a:p>
            <a:r>
              <a:rPr lang="fr-FR" sz="1050" dirty="0"/>
              <a:t>G. Favreau</a:t>
            </a:r>
          </a:p>
        </p:txBody>
      </p:sp>
      <p:sp>
        <p:nvSpPr>
          <p:cNvPr id="54" name="ZoneTexte 53">
            <a:extLst>
              <a:ext uri="{FF2B5EF4-FFF2-40B4-BE49-F238E27FC236}">
                <a16:creationId xmlns:a16="http://schemas.microsoft.com/office/drawing/2014/main" id="{31298F29-5AD1-40B6-AB5B-47064E2C4B36}"/>
              </a:ext>
            </a:extLst>
          </p:cNvPr>
          <p:cNvSpPr txBox="1"/>
          <p:nvPr/>
        </p:nvSpPr>
        <p:spPr>
          <a:xfrm>
            <a:off x="9913046" y="4615890"/>
            <a:ext cx="865943" cy="253916"/>
          </a:xfrm>
          <a:prstGeom prst="rect">
            <a:avLst/>
          </a:prstGeom>
          <a:noFill/>
        </p:spPr>
        <p:txBody>
          <a:bodyPr wrap="none" rtlCol="0">
            <a:spAutoFit/>
          </a:bodyPr>
          <a:lstStyle/>
          <a:p>
            <a:r>
              <a:rPr lang="fr-FR" sz="1050" dirty="0"/>
              <a:t>V. </a:t>
            </a:r>
            <a:r>
              <a:rPr lang="fr-FR" sz="1050" dirty="0" err="1"/>
              <a:t>Chaffard</a:t>
            </a:r>
            <a:endParaRPr lang="fr-FR" sz="1050" dirty="0"/>
          </a:p>
        </p:txBody>
      </p:sp>
      <p:sp>
        <p:nvSpPr>
          <p:cNvPr id="55" name="ZoneTexte 54">
            <a:extLst>
              <a:ext uri="{FF2B5EF4-FFF2-40B4-BE49-F238E27FC236}">
                <a16:creationId xmlns:a16="http://schemas.microsoft.com/office/drawing/2014/main" id="{04EDCDB4-DD33-45D9-9F7F-B6AAB2D6A64D}"/>
              </a:ext>
            </a:extLst>
          </p:cNvPr>
          <p:cNvSpPr txBox="1"/>
          <p:nvPr/>
        </p:nvSpPr>
        <p:spPr>
          <a:xfrm>
            <a:off x="1254334" y="3773854"/>
            <a:ext cx="3525324" cy="400110"/>
          </a:xfrm>
          <a:prstGeom prst="rect">
            <a:avLst/>
          </a:prstGeom>
          <a:noFill/>
        </p:spPr>
        <p:txBody>
          <a:bodyPr wrap="none" rtlCol="0">
            <a:spAutoFit/>
          </a:bodyPr>
          <a:lstStyle/>
          <a:p>
            <a:r>
              <a:rPr lang="fr-FR" sz="2000" b="1" i="1" dirty="0"/>
              <a:t>~20 permanent </a:t>
            </a:r>
            <a:r>
              <a:rPr lang="fr-FR" sz="2000" b="1" i="1" dirty="0" err="1"/>
              <a:t>researchers</a:t>
            </a:r>
            <a:endParaRPr lang="fr-FR" sz="2000" b="1" i="1" dirty="0"/>
          </a:p>
        </p:txBody>
      </p:sp>
      <p:pic>
        <p:nvPicPr>
          <p:cNvPr id="56" name="Image 55">
            <a:extLst>
              <a:ext uri="{FF2B5EF4-FFF2-40B4-BE49-F238E27FC236}">
                <a16:creationId xmlns:a16="http://schemas.microsoft.com/office/drawing/2014/main" id="{64BD4F92-869A-49FB-9CE6-5EB2E2DBBE76}"/>
              </a:ext>
            </a:extLst>
          </p:cNvPr>
          <p:cNvPicPr>
            <a:picLocks noChangeAspect="1"/>
          </p:cNvPicPr>
          <p:nvPr/>
        </p:nvPicPr>
        <p:blipFill rotWithShape="1">
          <a:blip r:embed="rId21">
            <a:extLst>
              <a:ext uri="{28A0092B-C50C-407E-A947-70E740481C1C}">
                <a14:useLocalDpi xmlns:a14="http://schemas.microsoft.com/office/drawing/2010/main" val="0"/>
              </a:ext>
            </a:extLst>
          </a:blip>
          <a:srcRect r="13058"/>
          <a:stretch/>
        </p:blipFill>
        <p:spPr>
          <a:xfrm>
            <a:off x="6616067" y="4861698"/>
            <a:ext cx="548054" cy="630369"/>
          </a:xfrm>
          <a:prstGeom prst="rect">
            <a:avLst/>
          </a:prstGeom>
        </p:spPr>
      </p:pic>
      <p:sp>
        <p:nvSpPr>
          <p:cNvPr id="57" name="ZoneTexte 56">
            <a:extLst>
              <a:ext uri="{FF2B5EF4-FFF2-40B4-BE49-F238E27FC236}">
                <a16:creationId xmlns:a16="http://schemas.microsoft.com/office/drawing/2014/main" id="{A9264135-3B7F-4562-82B7-C33E5ACD9718}"/>
              </a:ext>
            </a:extLst>
          </p:cNvPr>
          <p:cNvSpPr txBox="1"/>
          <p:nvPr/>
        </p:nvSpPr>
        <p:spPr>
          <a:xfrm>
            <a:off x="6221083" y="4611041"/>
            <a:ext cx="1234633" cy="253916"/>
          </a:xfrm>
          <a:prstGeom prst="rect">
            <a:avLst/>
          </a:prstGeom>
          <a:noFill/>
        </p:spPr>
        <p:txBody>
          <a:bodyPr wrap="none" rtlCol="0">
            <a:spAutoFit/>
          </a:bodyPr>
          <a:lstStyle/>
          <a:p>
            <a:r>
              <a:rPr lang="fr-FR" sz="1050" dirty="0"/>
              <a:t>J-P. </a:t>
            </a:r>
            <a:r>
              <a:rPr lang="fr-FR" sz="1050" dirty="0" err="1"/>
              <a:t>Vandervaere</a:t>
            </a:r>
            <a:endParaRPr lang="fr-FR" sz="1050" dirty="0"/>
          </a:p>
        </p:txBody>
      </p:sp>
      <p:sp>
        <p:nvSpPr>
          <p:cNvPr id="58" name="ZoneTexte 57">
            <a:extLst>
              <a:ext uri="{FF2B5EF4-FFF2-40B4-BE49-F238E27FC236}">
                <a16:creationId xmlns:a16="http://schemas.microsoft.com/office/drawing/2014/main" id="{86E3FB0F-A352-4AEB-B215-8DB1B59EB996}"/>
              </a:ext>
            </a:extLst>
          </p:cNvPr>
          <p:cNvSpPr txBox="1"/>
          <p:nvPr/>
        </p:nvSpPr>
        <p:spPr>
          <a:xfrm>
            <a:off x="4603164" y="1696337"/>
            <a:ext cx="2560957" cy="461665"/>
          </a:xfrm>
          <a:prstGeom prst="rect">
            <a:avLst/>
          </a:prstGeom>
          <a:noFill/>
        </p:spPr>
        <p:txBody>
          <a:bodyPr wrap="none" rtlCol="0">
            <a:spAutoFit/>
          </a:bodyPr>
          <a:lstStyle/>
          <a:p>
            <a:r>
              <a:rPr lang="fr-FR" sz="2400" b="1" dirty="0" err="1"/>
              <a:t>with</a:t>
            </a:r>
            <a:r>
              <a:rPr lang="fr-FR" sz="2400" b="1" dirty="0"/>
              <a:t> </a:t>
            </a:r>
            <a:r>
              <a:rPr lang="fr-FR" sz="2400" b="1" dirty="0">
                <a:effectLst>
                  <a:outerShdw blurRad="38100" dist="38100" dir="2700000" algn="tl">
                    <a:srgbClr val="000000">
                      <a:alpha val="43137"/>
                    </a:srgbClr>
                  </a:outerShdw>
                </a:effectLst>
              </a:rPr>
              <a:t>West </a:t>
            </a:r>
            <a:r>
              <a:rPr lang="fr-FR" sz="2400" b="1" dirty="0" err="1">
                <a:effectLst>
                  <a:outerShdw blurRad="38100" dist="38100" dir="2700000" algn="tl">
                    <a:srgbClr val="000000">
                      <a:alpha val="43137"/>
                    </a:srgbClr>
                  </a:outerShdw>
                </a:effectLst>
              </a:rPr>
              <a:t>Africa</a:t>
            </a:r>
            <a:endParaRPr lang="fr-FR" sz="2400" b="1" dirty="0">
              <a:effectLst>
                <a:outerShdw blurRad="38100" dist="38100" dir="2700000" algn="tl">
                  <a:srgbClr val="000000">
                    <a:alpha val="43137"/>
                  </a:srgbClr>
                </a:outerShdw>
              </a:effectLst>
            </a:endParaRPr>
          </a:p>
        </p:txBody>
      </p:sp>
      <p:pic>
        <p:nvPicPr>
          <p:cNvPr id="1026" name="Picture 2" descr="Benoit Le Rubrus - Research Engineer - Centre national de la ...">
            <a:extLst>
              <a:ext uri="{FF2B5EF4-FFF2-40B4-BE49-F238E27FC236}">
                <a16:creationId xmlns:a16="http://schemas.microsoft.com/office/drawing/2014/main" id="{BE163A72-A04B-49EF-A7B2-96FC1AF7B419}"/>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5102" r="19140" b="4907"/>
          <a:stretch/>
        </p:blipFill>
        <p:spPr bwMode="auto">
          <a:xfrm>
            <a:off x="9660445" y="5781434"/>
            <a:ext cx="508366" cy="636220"/>
          </a:xfrm>
          <a:prstGeom prst="rect">
            <a:avLst/>
          </a:prstGeom>
          <a:noFill/>
          <a:extLst>
            <a:ext uri="{909E8E84-426E-40DD-AFC4-6F175D3DCCD1}">
              <a14:hiddenFill xmlns:a14="http://schemas.microsoft.com/office/drawing/2010/main">
                <a:solidFill>
                  <a:srgbClr val="FFFFFF"/>
                </a:solidFill>
              </a14:hiddenFill>
            </a:ext>
          </a:extLst>
        </p:spPr>
      </p:pic>
      <p:sp>
        <p:nvSpPr>
          <p:cNvPr id="51" name="ZoneTexte 50">
            <a:extLst>
              <a:ext uri="{FF2B5EF4-FFF2-40B4-BE49-F238E27FC236}">
                <a16:creationId xmlns:a16="http://schemas.microsoft.com/office/drawing/2014/main" id="{17B4F1A1-342E-4B4B-9AD7-239DED373C12}"/>
              </a:ext>
            </a:extLst>
          </p:cNvPr>
          <p:cNvSpPr txBox="1"/>
          <p:nvPr/>
        </p:nvSpPr>
        <p:spPr>
          <a:xfrm>
            <a:off x="9421602" y="5557583"/>
            <a:ext cx="971741" cy="253916"/>
          </a:xfrm>
          <a:prstGeom prst="rect">
            <a:avLst/>
          </a:prstGeom>
          <a:noFill/>
        </p:spPr>
        <p:txBody>
          <a:bodyPr wrap="none" rtlCol="0">
            <a:spAutoFit/>
          </a:bodyPr>
          <a:lstStyle/>
          <a:p>
            <a:r>
              <a:rPr lang="fr-FR" sz="1050" dirty="0"/>
              <a:t>B. Le </a:t>
            </a:r>
            <a:r>
              <a:rPr lang="fr-FR" sz="1050" dirty="0" err="1"/>
              <a:t>Rubrus</a:t>
            </a:r>
            <a:endParaRPr lang="fr-FR" sz="1050" dirty="0"/>
          </a:p>
        </p:txBody>
      </p:sp>
      <p:sp>
        <p:nvSpPr>
          <p:cNvPr id="59" name="Forme libre : forme 58">
            <a:extLst>
              <a:ext uri="{FF2B5EF4-FFF2-40B4-BE49-F238E27FC236}">
                <a16:creationId xmlns:a16="http://schemas.microsoft.com/office/drawing/2014/main" id="{BB83FC8E-D05C-46B9-9642-6BBC99781472}"/>
              </a:ext>
            </a:extLst>
          </p:cNvPr>
          <p:cNvSpPr/>
          <p:nvPr/>
        </p:nvSpPr>
        <p:spPr>
          <a:xfrm>
            <a:off x="5832764" y="2199258"/>
            <a:ext cx="3017173" cy="353443"/>
          </a:xfrm>
          <a:custGeom>
            <a:avLst/>
            <a:gdLst>
              <a:gd name="connsiteX0" fmla="*/ 2534478 w 2534478"/>
              <a:gd name="connsiteY0" fmla="*/ 239287 h 308861"/>
              <a:gd name="connsiteX1" fmla="*/ 1123122 w 2534478"/>
              <a:gd name="connsiteY1" fmla="*/ 748 h 308861"/>
              <a:gd name="connsiteX2" fmla="*/ 0 w 2534478"/>
              <a:gd name="connsiteY2" fmla="*/ 308861 h 308861"/>
            </a:gdLst>
            <a:ahLst/>
            <a:cxnLst>
              <a:cxn ang="0">
                <a:pos x="connsiteX0" y="connsiteY0"/>
              </a:cxn>
              <a:cxn ang="0">
                <a:pos x="connsiteX1" y="connsiteY1"/>
              </a:cxn>
              <a:cxn ang="0">
                <a:pos x="connsiteX2" y="connsiteY2"/>
              </a:cxn>
            </a:cxnLst>
            <a:rect l="l" t="t" r="r" b="b"/>
            <a:pathLst>
              <a:path w="2534478" h="308861">
                <a:moveTo>
                  <a:pt x="2534478" y="239287"/>
                </a:moveTo>
                <a:cubicBezTo>
                  <a:pt x="2040006" y="114219"/>
                  <a:pt x="1545535" y="-10848"/>
                  <a:pt x="1123122" y="748"/>
                </a:cubicBezTo>
                <a:cubicBezTo>
                  <a:pt x="700709" y="12344"/>
                  <a:pt x="350354" y="160602"/>
                  <a:pt x="0" y="308861"/>
                </a:cubicBezTo>
              </a:path>
            </a:pathLst>
          </a:custGeom>
          <a:noFill/>
          <a:ln w="9525">
            <a:solidFill>
              <a:schemeClr val="accent1">
                <a:lumMod val="20000"/>
                <a:lumOff val="80000"/>
              </a:schemeClr>
            </a:solidFill>
            <a:headEnd type="stealth" w="med" len="med"/>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2" name="Image 61">
            <a:extLst>
              <a:ext uri="{FF2B5EF4-FFF2-40B4-BE49-F238E27FC236}">
                <a16:creationId xmlns:a16="http://schemas.microsoft.com/office/drawing/2014/main" id="{DF8BFBDA-4468-4350-A20C-0998CB9E61B9}"/>
              </a:ext>
            </a:extLst>
          </p:cNvPr>
          <p:cNvPicPr>
            <a:picLocks noChangeAspect="1"/>
          </p:cNvPicPr>
          <p:nvPr/>
        </p:nvPicPr>
        <p:blipFill>
          <a:blip r:embed="rId23"/>
          <a:stretch>
            <a:fillRect/>
          </a:stretch>
        </p:blipFill>
        <p:spPr>
          <a:xfrm>
            <a:off x="8831370" y="2288048"/>
            <a:ext cx="331535" cy="259200"/>
          </a:xfrm>
          <a:prstGeom prst="rect">
            <a:avLst/>
          </a:prstGeom>
        </p:spPr>
      </p:pic>
      <p:pic>
        <p:nvPicPr>
          <p:cNvPr id="63" name="Image 62">
            <a:extLst>
              <a:ext uri="{FF2B5EF4-FFF2-40B4-BE49-F238E27FC236}">
                <a16:creationId xmlns:a16="http://schemas.microsoft.com/office/drawing/2014/main" id="{6241816A-17AA-4DC6-A650-FA0162E5D949}"/>
              </a:ext>
            </a:extLst>
          </p:cNvPr>
          <p:cNvPicPr>
            <a:picLocks noChangeAspect="1"/>
          </p:cNvPicPr>
          <p:nvPr/>
        </p:nvPicPr>
        <p:blipFill>
          <a:blip r:embed="rId24"/>
          <a:stretch>
            <a:fillRect/>
          </a:stretch>
        </p:blipFill>
        <p:spPr>
          <a:xfrm>
            <a:off x="5589600" y="2397673"/>
            <a:ext cx="358603" cy="358603"/>
          </a:xfrm>
          <a:prstGeom prst="rect">
            <a:avLst/>
          </a:prstGeom>
        </p:spPr>
      </p:pic>
      <p:pic>
        <p:nvPicPr>
          <p:cNvPr id="64" name="Image 63">
            <a:extLst>
              <a:ext uri="{FF2B5EF4-FFF2-40B4-BE49-F238E27FC236}">
                <a16:creationId xmlns:a16="http://schemas.microsoft.com/office/drawing/2014/main" id="{9A4CAFAD-0D1E-4E9C-8D20-84C3337CCF4B}"/>
              </a:ext>
            </a:extLst>
          </p:cNvPr>
          <p:cNvPicPr>
            <a:picLocks noChangeAspect="1"/>
          </p:cNvPicPr>
          <p:nvPr/>
        </p:nvPicPr>
        <p:blipFill>
          <a:blip r:embed="rId25"/>
          <a:stretch>
            <a:fillRect/>
          </a:stretch>
        </p:blipFill>
        <p:spPr>
          <a:xfrm>
            <a:off x="6215719" y="2737430"/>
            <a:ext cx="338554" cy="338554"/>
          </a:xfrm>
          <a:prstGeom prst="rect">
            <a:avLst/>
          </a:prstGeom>
        </p:spPr>
      </p:pic>
      <p:pic>
        <p:nvPicPr>
          <p:cNvPr id="65" name="Image 64">
            <a:extLst>
              <a:ext uri="{FF2B5EF4-FFF2-40B4-BE49-F238E27FC236}">
                <a16:creationId xmlns:a16="http://schemas.microsoft.com/office/drawing/2014/main" id="{AF27046B-E7A7-4C74-BA98-C65BD8841409}"/>
              </a:ext>
            </a:extLst>
          </p:cNvPr>
          <p:cNvPicPr>
            <a:picLocks noChangeAspect="1"/>
          </p:cNvPicPr>
          <p:nvPr/>
        </p:nvPicPr>
        <p:blipFill>
          <a:blip r:embed="rId26"/>
          <a:stretch>
            <a:fillRect/>
          </a:stretch>
        </p:blipFill>
        <p:spPr>
          <a:xfrm>
            <a:off x="6465364" y="2882333"/>
            <a:ext cx="329456" cy="329456"/>
          </a:xfrm>
          <a:prstGeom prst="rect">
            <a:avLst/>
          </a:prstGeom>
        </p:spPr>
      </p:pic>
      <p:sp>
        <p:nvSpPr>
          <p:cNvPr id="67" name="Forme libre : forme 66">
            <a:extLst>
              <a:ext uri="{FF2B5EF4-FFF2-40B4-BE49-F238E27FC236}">
                <a16:creationId xmlns:a16="http://schemas.microsoft.com/office/drawing/2014/main" id="{8DEC3909-5711-49BA-969E-F6C81571C942}"/>
              </a:ext>
            </a:extLst>
          </p:cNvPr>
          <p:cNvSpPr/>
          <p:nvPr/>
        </p:nvSpPr>
        <p:spPr>
          <a:xfrm>
            <a:off x="6465364" y="2324020"/>
            <a:ext cx="2384573" cy="421302"/>
          </a:xfrm>
          <a:custGeom>
            <a:avLst/>
            <a:gdLst>
              <a:gd name="connsiteX0" fmla="*/ 2266121 w 2266121"/>
              <a:gd name="connsiteY0" fmla="*/ 111948 h 479695"/>
              <a:gd name="connsiteX1" fmla="*/ 1023730 w 2266121"/>
              <a:gd name="connsiteY1" fmla="*/ 22495 h 479695"/>
              <a:gd name="connsiteX2" fmla="*/ 0 w 2266121"/>
              <a:gd name="connsiteY2" fmla="*/ 479695 h 479695"/>
              <a:gd name="connsiteX0" fmla="*/ 2266121 w 2266121"/>
              <a:gd name="connsiteY0" fmla="*/ 211772 h 579519"/>
              <a:gd name="connsiteX1" fmla="*/ 1001517 w 2266121"/>
              <a:gd name="connsiteY1" fmla="*/ 12214 h 579519"/>
              <a:gd name="connsiteX2" fmla="*/ 0 w 2266121"/>
              <a:gd name="connsiteY2" fmla="*/ 579519 h 579519"/>
              <a:gd name="connsiteX0" fmla="*/ 2199486 w 2199486"/>
              <a:gd name="connsiteY0" fmla="*/ 214247 h 629183"/>
              <a:gd name="connsiteX1" fmla="*/ 934882 w 2199486"/>
              <a:gd name="connsiteY1" fmla="*/ 14689 h 629183"/>
              <a:gd name="connsiteX2" fmla="*/ 0 w 2199486"/>
              <a:gd name="connsiteY2" fmla="*/ 629183 h 629183"/>
              <a:gd name="connsiteX0" fmla="*/ 2199486 w 2199486"/>
              <a:gd name="connsiteY0" fmla="*/ 214247 h 629183"/>
              <a:gd name="connsiteX1" fmla="*/ 934882 w 2199486"/>
              <a:gd name="connsiteY1" fmla="*/ 14689 h 629183"/>
              <a:gd name="connsiteX2" fmla="*/ 0 w 2199486"/>
              <a:gd name="connsiteY2" fmla="*/ 629183 h 629183"/>
            </a:gdLst>
            <a:ahLst/>
            <a:cxnLst>
              <a:cxn ang="0">
                <a:pos x="connsiteX0" y="connsiteY0"/>
              </a:cxn>
              <a:cxn ang="0">
                <a:pos x="connsiteX1" y="connsiteY1"/>
              </a:cxn>
              <a:cxn ang="0">
                <a:pos x="connsiteX2" y="connsiteY2"/>
              </a:cxn>
            </a:cxnLst>
            <a:rect l="l" t="t" r="r" b="b"/>
            <a:pathLst>
              <a:path w="2199486" h="629183">
                <a:moveTo>
                  <a:pt x="2199486" y="214247"/>
                </a:moveTo>
                <a:cubicBezTo>
                  <a:pt x="1767134" y="138875"/>
                  <a:pt x="1301463" y="-54467"/>
                  <a:pt x="934882" y="14689"/>
                </a:cubicBezTo>
                <a:cubicBezTo>
                  <a:pt x="568301" y="83845"/>
                  <a:pt x="300810" y="352582"/>
                  <a:pt x="0" y="629183"/>
                </a:cubicBezTo>
              </a:path>
            </a:pathLst>
          </a:custGeom>
          <a:noFill/>
          <a:ln w="9525">
            <a:solidFill>
              <a:schemeClr val="accent1">
                <a:lumMod val="20000"/>
                <a:lumOff val="80000"/>
              </a:schemeClr>
            </a:solidFill>
            <a:headEnd type="stealth" w="med" len="med"/>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8" name="Image 67">
            <a:extLst>
              <a:ext uri="{FF2B5EF4-FFF2-40B4-BE49-F238E27FC236}">
                <a16:creationId xmlns:a16="http://schemas.microsoft.com/office/drawing/2014/main" id="{54106803-D579-4AC2-A873-E85DC648B447}"/>
              </a:ext>
            </a:extLst>
          </p:cNvPr>
          <p:cNvPicPr>
            <a:picLocks noChangeAspect="1"/>
          </p:cNvPicPr>
          <p:nvPr/>
        </p:nvPicPr>
        <p:blipFill>
          <a:blip r:embed="rId27"/>
          <a:stretch>
            <a:fillRect/>
          </a:stretch>
        </p:blipFill>
        <p:spPr>
          <a:xfrm>
            <a:off x="5765848" y="2906707"/>
            <a:ext cx="237605" cy="338868"/>
          </a:xfrm>
          <a:prstGeom prst="rect">
            <a:avLst/>
          </a:prstGeom>
        </p:spPr>
      </p:pic>
      <p:sp>
        <p:nvSpPr>
          <p:cNvPr id="69" name="Forme libre : forme 68">
            <a:extLst>
              <a:ext uri="{FF2B5EF4-FFF2-40B4-BE49-F238E27FC236}">
                <a16:creationId xmlns:a16="http://schemas.microsoft.com/office/drawing/2014/main" id="{D1C6EAEF-7083-494D-A994-2AA6F3A2B625}"/>
              </a:ext>
            </a:extLst>
          </p:cNvPr>
          <p:cNvSpPr/>
          <p:nvPr/>
        </p:nvSpPr>
        <p:spPr>
          <a:xfrm>
            <a:off x="6815512" y="2468363"/>
            <a:ext cx="2054304" cy="472602"/>
          </a:xfrm>
          <a:custGeom>
            <a:avLst/>
            <a:gdLst>
              <a:gd name="connsiteX0" fmla="*/ 1719469 w 1719469"/>
              <a:gd name="connsiteY0" fmla="*/ 19878 h 377686"/>
              <a:gd name="connsiteX1" fmla="*/ 695739 w 1719469"/>
              <a:gd name="connsiteY1" fmla="*/ 39756 h 377686"/>
              <a:gd name="connsiteX2" fmla="*/ 0 w 1719469"/>
              <a:gd name="connsiteY2" fmla="*/ 377686 h 377686"/>
            </a:gdLst>
            <a:ahLst/>
            <a:cxnLst>
              <a:cxn ang="0">
                <a:pos x="connsiteX0" y="connsiteY0"/>
              </a:cxn>
              <a:cxn ang="0">
                <a:pos x="connsiteX1" y="connsiteY1"/>
              </a:cxn>
              <a:cxn ang="0">
                <a:pos x="connsiteX2" y="connsiteY2"/>
              </a:cxn>
            </a:cxnLst>
            <a:rect l="l" t="t" r="r" b="b"/>
            <a:pathLst>
              <a:path w="1719469" h="377686">
                <a:moveTo>
                  <a:pt x="1719469" y="19878"/>
                </a:moveTo>
                <a:cubicBezTo>
                  <a:pt x="1350893" y="-1"/>
                  <a:pt x="982317" y="-19879"/>
                  <a:pt x="695739" y="39756"/>
                </a:cubicBezTo>
                <a:cubicBezTo>
                  <a:pt x="409161" y="99391"/>
                  <a:pt x="204580" y="238538"/>
                  <a:pt x="0" y="377686"/>
                </a:cubicBezTo>
              </a:path>
            </a:pathLst>
          </a:custGeom>
          <a:noFill/>
          <a:ln w="9525">
            <a:solidFill>
              <a:schemeClr val="accent1">
                <a:lumMod val="20000"/>
                <a:lumOff val="80000"/>
              </a:schemeClr>
            </a:solidFill>
            <a:headEnd type="stealth" w="med" len="med"/>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73" name="Forme libre : forme 72">
            <a:extLst>
              <a:ext uri="{FF2B5EF4-FFF2-40B4-BE49-F238E27FC236}">
                <a16:creationId xmlns:a16="http://schemas.microsoft.com/office/drawing/2014/main" id="{CD9C1367-BF2F-4728-B4BD-236A5D25C1B6}"/>
              </a:ext>
            </a:extLst>
          </p:cNvPr>
          <p:cNvSpPr/>
          <p:nvPr/>
        </p:nvSpPr>
        <p:spPr>
          <a:xfrm>
            <a:off x="6163570" y="2244901"/>
            <a:ext cx="2686368" cy="421302"/>
          </a:xfrm>
          <a:custGeom>
            <a:avLst/>
            <a:gdLst>
              <a:gd name="connsiteX0" fmla="*/ 2345635 w 2345635"/>
              <a:gd name="connsiteY0" fmla="*/ 203583 h 382487"/>
              <a:gd name="connsiteX1" fmla="*/ 854765 w 2345635"/>
              <a:gd name="connsiteY1" fmla="*/ 4800 h 382487"/>
              <a:gd name="connsiteX2" fmla="*/ 0 w 2345635"/>
              <a:gd name="connsiteY2" fmla="*/ 382487 h 382487"/>
            </a:gdLst>
            <a:ahLst/>
            <a:cxnLst>
              <a:cxn ang="0">
                <a:pos x="connsiteX0" y="connsiteY0"/>
              </a:cxn>
              <a:cxn ang="0">
                <a:pos x="connsiteX1" y="connsiteY1"/>
              </a:cxn>
              <a:cxn ang="0">
                <a:pos x="connsiteX2" y="connsiteY2"/>
              </a:cxn>
            </a:cxnLst>
            <a:rect l="l" t="t" r="r" b="b"/>
            <a:pathLst>
              <a:path w="2345635" h="382487">
                <a:moveTo>
                  <a:pt x="2345635" y="203583"/>
                </a:moveTo>
                <a:cubicBezTo>
                  <a:pt x="1795669" y="89283"/>
                  <a:pt x="1245704" y="-25017"/>
                  <a:pt x="854765" y="4800"/>
                </a:cubicBezTo>
                <a:cubicBezTo>
                  <a:pt x="463826" y="34617"/>
                  <a:pt x="231913" y="208552"/>
                  <a:pt x="0" y="382487"/>
                </a:cubicBezTo>
              </a:path>
            </a:pathLst>
          </a:custGeom>
          <a:noFill/>
          <a:ln w="9525">
            <a:solidFill>
              <a:schemeClr val="accent1">
                <a:lumMod val="20000"/>
                <a:lumOff val="80000"/>
              </a:schemeClr>
            </a:solidFill>
            <a:headEnd type="stealth" w="med" len="med"/>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4" name="Image 73">
            <a:extLst>
              <a:ext uri="{FF2B5EF4-FFF2-40B4-BE49-F238E27FC236}">
                <a16:creationId xmlns:a16="http://schemas.microsoft.com/office/drawing/2014/main" id="{13498768-76C4-412D-A686-F2A47E95EF61}"/>
              </a:ext>
            </a:extLst>
          </p:cNvPr>
          <p:cNvPicPr>
            <a:picLocks noChangeAspect="1"/>
          </p:cNvPicPr>
          <p:nvPr/>
        </p:nvPicPr>
        <p:blipFill>
          <a:blip r:embed="rId28"/>
          <a:stretch>
            <a:fillRect/>
          </a:stretch>
        </p:blipFill>
        <p:spPr>
          <a:xfrm>
            <a:off x="5941873" y="2610187"/>
            <a:ext cx="296419" cy="279737"/>
          </a:xfrm>
          <a:prstGeom prst="rect">
            <a:avLst/>
          </a:prstGeom>
        </p:spPr>
      </p:pic>
      <p:pic>
        <p:nvPicPr>
          <p:cNvPr id="75" name="Image 74">
            <a:extLst>
              <a:ext uri="{FF2B5EF4-FFF2-40B4-BE49-F238E27FC236}">
                <a16:creationId xmlns:a16="http://schemas.microsoft.com/office/drawing/2014/main" id="{2DAE23BC-A0BA-4C41-88D7-28040BA9BE04}"/>
              </a:ext>
            </a:extLst>
          </p:cNvPr>
          <p:cNvPicPr>
            <a:picLocks noChangeAspect="1"/>
          </p:cNvPicPr>
          <p:nvPr/>
        </p:nvPicPr>
        <p:blipFill>
          <a:blip r:embed="rId29"/>
          <a:stretch>
            <a:fillRect/>
          </a:stretch>
        </p:blipFill>
        <p:spPr>
          <a:xfrm>
            <a:off x="6037097" y="2970671"/>
            <a:ext cx="186262" cy="381465"/>
          </a:xfrm>
          <a:prstGeom prst="rect">
            <a:avLst/>
          </a:prstGeom>
        </p:spPr>
      </p:pic>
      <p:sp>
        <p:nvSpPr>
          <p:cNvPr id="76" name="Forme libre : forme 75">
            <a:extLst>
              <a:ext uri="{FF2B5EF4-FFF2-40B4-BE49-F238E27FC236}">
                <a16:creationId xmlns:a16="http://schemas.microsoft.com/office/drawing/2014/main" id="{45A1D06F-80DE-42BF-9F0D-BA3E7E5E9969}"/>
              </a:ext>
            </a:extLst>
          </p:cNvPr>
          <p:cNvSpPr/>
          <p:nvPr/>
        </p:nvSpPr>
        <p:spPr>
          <a:xfrm rot="21197202">
            <a:off x="6152210" y="2467879"/>
            <a:ext cx="2739989" cy="460992"/>
          </a:xfrm>
          <a:custGeom>
            <a:avLst/>
            <a:gdLst>
              <a:gd name="connsiteX0" fmla="*/ 2484783 w 2484783"/>
              <a:gd name="connsiteY0" fmla="*/ 222652 h 570522"/>
              <a:gd name="connsiteX1" fmla="*/ 1043609 w 2484783"/>
              <a:gd name="connsiteY1" fmla="*/ 13931 h 570522"/>
              <a:gd name="connsiteX2" fmla="*/ 0 w 2484783"/>
              <a:gd name="connsiteY2" fmla="*/ 570522 h 570522"/>
            </a:gdLst>
            <a:ahLst/>
            <a:cxnLst>
              <a:cxn ang="0">
                <a:pos x="connsiteX0" y="connsiteY0"/>
              </a:cxn>
              <a:cxn ang="0">
                <a:pos x="connsiteX1" y="connsiteY1"/>
              </a:cxn>
              <a:cxn ang="0">
                <a:pos x="connsiteX2" y="connsiteY2"/>
              </a:cxn>
            </a:cxnLst>
            <a:rect l="l" t="t" r="r" b="b"/>
            <a:pathLst>
              <a:path w="2484783" h="570522">
                <a:moveTo>
                  <a:pt x="2484783" y="222652"/>
                </a:moveTo>
                <a:cubicBezTo>
                  <a:pt x="1971261" y="89302"/>
                  <a:pt x="1457739" y="-44047"/>
                  <a:pt x="1043609" y="13931"/>
                </a:cubicBezTo>
                <a:cubicBezTo>
                  <a:pt x="629479" y="71909"/>
                  <a:pt x="314739" y="321215"/>
                  <a:pt x="0" y="570522"/>
                </a:cubicBezTo>
              </a:path>
            </a:pathLst>
          </a:custGeom>
          <a:noFill/>
          <a:ln w="9525">
            <a:solidFill>
              <a:schemeClr val="accent1">
                <a:lumMod val="20000"/>
                <a:lumOff val="80000"/>
              </a:schemeClr>
            </a:solidFill>
            <a:headEnd type="stealth" w="med" len="med"/>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70" name="Forme libre : forme 69">
            <a:extLst>
              <a:ext uri="{FF2B5EF4-FFF2-40B4-BE49-F238E27FC236}">
                <a16:creationId xmlns:a16="http://schemas.microsoft.com/office/drawing/2014/main" id="{5E7D544D-0813-4D28-8429-E658B4CA3DD0}"/>
              </a:ext>
            </a:extLst>
          </p:cNvPr>
          <p:cNvSpPr/>
          <p:nvPr/>
        </p:nvSpPr>
        <p:spPr>
          <a:xfrm>
            <a:off x="5972713" y="2188482"/>
            <a:ext cx="2885547" cy="741492"/>
          </a:xfrm>
          <a:custGeom>
            <a:avLst/>
            <a:gdLst>
              <a:gd name="connsiteX0" fmla="*/ 2484783 w 2484783"/>
              <a:gd name="connsiteY0" fmla="*/ 222652 h 570522"/>
              <a:gd name="connsiteX1" fmla="*/ 1043609 w 2484783"/>
              <a:gd name="connsiteY1" fmla="*/ 13931 h 570522"/>
              <a:gd name="connsiteX2" fmla="*/ 0 w 2484783"/>
              <a:gd name="connsiteY2" fmla="*/ 570522 h 570522"/>
            </a:gdLst>
            <a:ahLst/>
            <a:cxnLst>
              <a:cxn ang="0">
                <a:pos x="connsiteX0" y="connsiteY0"/>
              </a:cxn>
              <a:cxn ang="0">
                <a:pos x="connsiteX1" y="connsiteY1"/>
              </a:cxn>
              <a:cxn ang="0">
                <a:pos x="connsiteX2" y="connsiteY2"/>
              </a:cxn>
            </a:cxnLst>
            <a:rect l="l" t="t" r="r" b="b"/>
            <a:pathLst>
              <a:path w="2484783" h="570522">
                <a:moveTo>
                  <a:pt x="2484783" y="222652"/>
                </a:moveTo>
                <a:cubicBezTo>
                  <a:pt x="1971261" y="89302"/>
                  <a:pt x="1457739" y="-44047"/>
                  <a:pt x="1043609" y="13931"/>
                </a:cubicBezTo>
                <a:cubicBezTo>
                  <a:pt x="629479" y="71909"/>
                  <a:pt x="314739" y="321215"/>
                  <a:pt x="0" y="570522"/>
                </a:cubicBezTo>
              </a:path>
            </a:pathLst>
          </a:custGeom>
          <a:noFill/>
          <a:ln w="9525">
            <a:solidFill>
              <a:schemeClr val="accent1">
                <a:lumMod val="20000"/>
                <a:lumOff val="80000"/>
              </a:schemeClr>
            </a:solidFill>
            <a:headEnd type="stealth" w="med" len="med"/>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83" name="ZoneTexte 82">
            <a:extLst>
              <a:ext uri="{FF2B5EF4-FFF2-40B4-BE49-F238E27FC236}">
                <a16:creationId xmlns:a16="http://schemas.microsoft.com/office/drawing/2014/main" id="{745CC5AE-1AA6-4270-AD95-BE70D8C42DF0}"/>
              </a:ext>
            </a:extLst>
          </p:cNvPr>
          <p:cNvSpPr txBox="1"/>
          <p:nvPr/>
        </p:nvSpPr>
        <p:spPr>
          <a:xfrm>
            <a:off x="4864000" y="4290042"/>
            <a:ext cx="1458476" cy="369332"/>
          </a:xfrm>
          <a:prstGeom prst="rect">
            <a:avLst/>
          </a:prstGeom>
          <a:noFill/>
        </p:spPr>
        <p:txBody>
          <a:bodyPr wrap="none" rtlCol="0">
            <a:spAutoFit/>
          </a:bodyPr>
          <a:lstStyle/>
          <a:p>
            <a:r>
              <a:rPr lang="fr-FR" b="1" dirty="0">
                <a:effectLst>
                  <a:outerShdw blurRad="38100" dist="38100" dir="2700000" algn="tl">
                    <a:srgbClr val="000000">
                      <a:alpha val="43137"/>
                    </a:srgbClr>
                  </a:outerShdw>
                </a:effectLst>
              </a:rPr>
              <a:t>Water cycle</a:t>
            </a:r>
          </a:p>
        </p:txBody>
      </p:sp>
      <p:pic>
        <p:nvPicPr>
          <p:cNvPr id="77" name="Image 76">
            <a:extLst>
              <a:ext uri="{FF2B5EF4-FFF2-40B4-BE49-F238E27FC236}">
                <a16:creationId xmlns:a16="http://schemas.microsoft.com/office/drawing/2014/main" id="{4467E840-9D54-47BC-8BB6-1C9D195A2034}"/>
              </a:ext>
            </a:extLst>
          </p:cNvPr>
          <p:cNvPicPr>
            <a:picLocks noChangeAspect="1"/>
          </p:cNvPicPr>
          <p:nvPr/>
        </p:nvPicPr>
        <p:blipFill>
          <a:blip r:embed="rId30"/>
          <a:stretch>
            <a:fillRect/>
          </a:stretch>
        </p:blipFill>
        <p:spPr>
          <a:xfrm>
            <a:off x="8410138" y="1052092"/>
            <a:ext cx="1081683" cy="1096638"/>
          </a:xfrm>
          <a:prstGeom prst="rect">
            <a:avLst/>
          </a:prstGeom>
        </p:spPr>
      </p:pic>
      <p:sp>
        <p:nvSpPr>
          <p:cNvPr id="80" name="ZoneTexte 79">
            <a:extLst>
              <a:ext uri="{FF2B5EF4-FFF2-40B4-BE49-F238E27FC236}">
                <a16:creationId xmlns:a16="http://schemas.microsoft.com/office/drawing/2014/main" id="{CD8212BE-6CFE-4C6B-8FD4-BC062677549D}"/>
              </a:ext>
            </a:extLst>
          </p:cNvPr>
          <p:cNvSpPr txBox="1"/>
          <p:nvPr/>
        </p:nvSpPr>
        <p:spPr>
          <a:xfrm>
            <a:off x="3895750" y="1294571"/>
            <a:ext cx="3946914" cy="461665"/>
          </a:xfrm>
          <a:prstGeom prst="rect">
            <a:avLst/>
          </a:prstGeom>
          <a:noFill/>
        </p:spPr>
        <p:txBody>
          <a:bodyPr wrap="none" rtlCol="0">
            <a:spAutoFit/>
          </a:bodyPr>
          <a:lstStyle/>
          <a:p>
            <a:r>
              <a:rPr lang="fr-FR" sz="2400" b="1" dirty="0" err="1"/>
              <a:t>Research</a:t>
            </a:r>
            <a:r>
              <a:rPr lang="fr-FR" sz="2400" b="1" dirty="0"/>
              <a:t> &amp; Collaboration</a:t>
            </a:r>
          </a:p>
        </p:txBody>
      </p:sp>
    </p:spTree>
    <p:extLst>
      <p:ext uri="{BB962C8B-B14F-4D97-AF65-F5344CB8AC3E}">
        <p14:creationId xmlns:p14="http://schemas.microsoft.com/office/powerpoint/2010/main" val="2407877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Groupe 106">
            <a:extLst>
              <a:ext uri="{FF2B5EF4-FFF2-40B4-BE49-F238E27FC236}">
                <a16:creationId xmlns:a16="http://schemas.microsoft.com/office/drawing/2014/main" id="{CF9D99C0-2138-4A2F-9B5D-8750DD3F672D}"/>
              </a:ext>
            </a:extLst>
          </p:cNvPr>
          <p:cNvGrpSpPr/>
          <p:nvPr/>
        </p:nvGrpSpPr>
        <p:grpSpPr>
          <a:xfrm>
            <a:off x="4082657" y="6094300"/>
            <a:ext cx="1854008" cy="613529"/>
            <a:chOff x="3277878" y="1491102"/>
            <a:chExt cx="1854008" cy="741603"/>
          </a:xfrm>
          <a:scene3d>
            <a:camera prst="orthographicFront"/>
            <a:lightRig rig="flat" dir="t"/>
          </a:scene3d>
        </p:grpSpPr>
        <p:sp>
          <p:nvSpPr>
            <p:cNvPr id="108" name="Flèche : chevron 107">
              <a:extLst>
                <a:ext uri="{FF2B5EF4-FFF2-40B4-BE49-F238E27FC236}">
                  <a16:creationId xmlns:a16="http://schemas.microsoft.com/office/drawing/2014/main" id="{87C1D65D-D4F1-4778-9A49-87A7313BD9C5}"/>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109" name="Flèche : chevron 4">
              <a:extLst>
                <a:ext uri="{FF2B5EF4-FFF2-40B4-BE49-F238E27FC236}">
                  <a16:creationId xmlns:a16="http://schemas.microsoft.com/office/drawing/2014/main" id="{BA3A8C12-3E35-497E-928E-ED740DE244BD}"/>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147" name="Groupe 146">
            <a:extLst>
              <a:ext uri="{FF2B5EF4-FFF2-40B4-BE49-F238E27FC236}">
                <a16:creationId xmlns:a16="http://schemas.microsoft.com/office/drawing/2014/main" id="{13AC76DB-14F6-48BD-887D-F36157554DB4}"/>
              </a:ext>
            </a:extLst>
          </p:cNvPr>
          <p:cNvGrpSpPr/>
          <p:nvPr/>
        </p:nvGrpSpPr>
        <p:grpSpPr>
          <a:xfrm>
            <a:off x="5786015" y="6081501"/>
            <a:ext cx="1911391" cy="613529"/>
            <a:chOff x="2106856" y="693245"/>
            <a:chExt cx="780317" cy="312126"/>
          </a:xfrm>
          <a:scene3d>
            <a:camera prst="orthographicFront"/>
            <a:lightRig rig="flat" dir="t"/>
          </a:scene3d>
        </p:grpSpPr>
        <p:sp>
          <p:nvSpPr>
            <p:cNvPr id="148" name="Flèche : chevron 147">
              <a:extLst>
                <a:ext uri="{FF2B5EF4-FFF2-40B4-BE49-F238E27FC236}">
                  <a16:creationId xmlns:a16="http://schemas.microsoft.com/office/drawing/2014/main" id="{84DD826E-AD28-4195-AF3F-14669C73F278}"/>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149" name="Flèche : chevron 4">
              <a:extLst>
                <a:ext uri="{FF2B5EF4-FFF2-40B4-BE49-F238E27FC236}">
                  <a16:creationId xmlns:a16="http://schemas.microsoft.com/office/drawing/2014/main" id="{9561037F-C95D-472D-BC26-62CC08545F2D}"/>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2019</a:t>
              </a:r>
            </a:p>
          </p:txBody>
        </p:sp>
      </p:grpSp>
      <p:sp>
        <p:nvSpPr>
          <p:cNvPr id="150" name="Rectangle : coins arrondis 149">
            <a:extLst>
              <a:ext uri="{FF2B5EF4-FFF2-40B4-BE49-F238E27FC236}">
                <a16:creationId xmlns:a16="http://schemas.microsoft.com/office/drawing/2014/main" id="{D1D14757-1404-4165-A804-66121E405E66}"/>
              </a:ext>
            </a:extLst>
          </p:cNvPr>
          <p:cNvSpPr/>
          <p:nvPr/>
        </p:nvSpPr>
        <p:spPr>
          <a:xfrm>
            <a:off x="5148943" y="6003041"/>
            <a:ext cx="1709057" cy="186530"/>
          </a:xfrm>
          <a:prstGeom prst="roundRect">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200">
              <a:solidFill>
                <a:schemeClr val="tx1"/>
              </a:solidFill>
            </a:endParaRPr>
          </a:p>
        </p:txBody>
      </p:sp>
      <p:pic>
        <p:nvPicPr>
          <p:cNvPr id="41" name="Picture 12" descr="globe">
            <a:extLst>
              <a:ext uri="{FF2B5EF4-FFF2-40B4-BE49-F238E27FC236}">
                <a16:creationId xmlns:a16="http://schemas.microsoft.com/office/drawing/2014/main" id="{4B4B85F5-1607-42C4-88D2-61BD79319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63"/>
          <a:stretch>
            <a:fillRect/>
          </a:stretch>
        </p:blipFill>
        <p:spPr bwMode="auto">
          <a:xfrm rot="967925">
            <a:off x="388816" y="765900"/>
            <a:ext cx="1426038" cy="140222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à coins arrondis 2">
            <a:extLst>
              <a:ext uri="{FF2B5EF4-FFF2-40B4-BE49-F238E27FC236}">
                <a16:creationId xmlns:a16="http://schemas.microsoft.com/office/drawing/2014/main" id="{D67C0A4A-1DAC-4EA5-9A2B-C9CA9E972F45}"/>
              </a:ext>
            </a:extLst>
          </p:cNvPr>
          <p:cNvSpPr/>
          <p:nvPr/>
        </p:nvSpPr>
        <p:spPr>
          <a:xfrm>
            <a:off x="3445086" y="2207309"/>
            <a:ext cx="1269612" cy="744043"/>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a:r>
              <a:rPr lang="fr-FR" sz="1600" b="1" kern="0" dirty="0" err="1">
                <a:ea typeface="+mn-ea"/>
                <a:cs typeface="+mn-cs"/>
              </a:rPr>
              <a:t>Bias</a:t>
            </a:r>
            <a:r>
              <a:rPr lang="fr-FR" sz="1600" b="1" kern="0" dirty="0">
                <a:ea typeface="+mn-ea"/>
                <a:cs typeface="+mn-cs"/>
              </a:rPr>
              <a:t> correction</a:t>
            </a:r>
          </a:p>
        </p:txBody>
      </p:sp>
      <p:sp>
        <p:nvSpPr>
          <p:cNvPr id="32" name="Rectangle à coins arrondis 6">
            <a:extLst>
              <a:ext uri="{FF2B5EF4-FFF2-40B4-BE49-F238E27FC236}">
                <a16:creationId xmlns:a16="http://schemas.microsoft.com/office/drawing/2014/main" id="{0D1D876E-778D-49C5-9EED-A89593368688}"/>
              </a:ext>
            </a:extLst>
          </p:cNvPr>
          <p:cNvSpPr/>
          <p:nvPr/>
        </p:nvSpPr>
        <p:spPr>
          <a:xfrm>
            <a:off x="2038999" y="2200068"/>
            <a:ext cx="1163273" cy="744043"/>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eaLnBrk="1" fontAlgn="auto" hangingPunct="1">
              <a:spcBef>
                <a:spcPts val="0"/>
              </a:spcBef>
              <a:spcAft>
                <a:spcPts val="0"/>
              </a:spcAft>
              <a:defRPr/>
            </a:pPr>
            <a:r>
              <a:rPr lang="fr-FR" sz="1200" b="1" kern="0" dirty="0" err="1">
                <a:ea typeface="+mn-ea"/>
                <a:cs typeface="+mn-cs"/>
              </a:rPr>
              <a:t>Regional</a:t>
            </a:r>
            <a:r>
              <a:rPr lang="fr-FR" sz="1200" b="1" kern="0" dirty="0">
                <a:ea typeface="+mn-ea"/>
                <a:cs typeface="+mn-cs"/>
              </a:rPr>
              <a:t> convection-</a:t>
            </a:r>
            <a:r>
              <a:rPr lang="fr-FR" sz="1200" b="1" kern="0" dirty="0" err="1">
                <a:ea typeface="+mn-ea"/>
                <a:cs typeface="+mn-cs"/>
              </a:rPr>
              <a:t>permitting</a:t>
            </a:r>
            <a:r>
              <a:rPr lang="fr-FR" sz="1200" b="1" kern="0" dirty="0">
                <a:ea typeface="+mn-ea"/>
                <a:cs typeface="+mn-cs"/>
              </a:rPr>
              <a:t> model</a:t>
            </a:r>
          </a:p>
        </p:txBody>
      </p:sp>
      <p:sp>
        <p:nvSpPr>
          <p:cNvPr id="33" name="ZoneTexte 32">
            <a:extLst>
              <a:ext uri="{FF2B5EF4-FFF2-40B4-BE49-F238E27FC236}">
                <a16:creationId xmlns:a16="http://schemas.microsoft.com/office/drawing/2014/main" id="{2A221CC3-AC30-4267-908A-05257932C795}"/>
              </a:ext>
            </a:extLst>
          </p:cNvPr>
          <p:cNvSpPr txBox="1"/>
          <p:nvPr/>
        </p:nvSpPr>
        <p:spPr>
          <a:xfrm>
            <a:off x="2200585" y="598407"/>
            <a:ext cx="997103" cy="318194"/>
          </a:xfrm>
          <a:prstGeom prst="rect">
            <a:avLst/>
          </a:prstGeom>
          <a:noFill/>
        </p:spPr>
        <p:txBody>
          <a:bodyPr wrap="none" rtlCol="0">
            <a:spAutoFit/>
          </a:bodyPr>
          <a:lstStyle/>
          <a:p>
            <a:r>
              <a:rPr lang="fr-FR" sz="1600" dirty="0"/>
              <a:t>CP4-Africa</a:t>
            </a:r>
          </a:p>
        </p:txBody>
      </p:sp>
      <p:pic>
        <p:nvPicPr>
          <p:cNvPr id="42" name="Image 41">
            <a:extLst>
              <a:ext uri="{FF2B5EF4-FFF2-40B4-BE49-F238E27FC236}">
                <a16:creationId xmlns:a16="http://schemas.microsoft.com/office/drawing/2014/main" id="{04514097-E067-4453-BB67-CFFE7809E845}"/>
              </a:ext>
            </a:extLst>
          </p:cNvPr>
          <p:cNvPicPr>
            <a:picLocks noChangeAspect="1"/>
          </p:cNvPicPr>
          <p:nvPr/>
        </p:nvPicPr>
        <p:blipFill>
          <a:blip r:embed="rId4"/>
          <a:stretch>
            <a:fillRect/>
          </a:stretch>
        </p:blipFill>
        <p:spPr>
          <a:xfrm>
            <a:off x="2038999" y="885360"/>
            <a:ext cx="1212563" cy="1163301"/>
          </a:xfrm>
          <a:prstGeom prst="rect">
            <a:avLst/>
          </a:prstGeom>
          <a:ln>
            <a:noFill/>
          </a:ln>
          <a:effectLst>
            <a:outerShdw blurRad="292100" dist="139700" dir="2700000" algn="tl" rotWithShape="0">
              <a:srgbClr val="333333">
                <a:alpha val="65000"/>
              </a:srgbClr>
            </a:outerShdw>
          </a:effectLst>
        </p:spPr>
      </p:pic>
      <p:sp>
        <p:nvSpPr>
          <p:cNvPr id="43" name="ZoneTexte 42">
            <a:extLst>
              <a:ext uri="{FF2B5EF4-FFF2-40B4-BE49-F238E27FC236}">
                <a16:creationId xmlns:a16="http://schemas.microsoft.com/office/drawing/2014/main" id="{B809E0D8-35D0-4A41-81F0-6F0D37F36565}"/>
              </a:ext>
            </a:extLst>
          </p:cNvPr>
          <p:cNvSpPr txBox="1"/>
          <p:nvPr/>
        </p:nvSpPr>
        <p:spPr>
          <a:xfrm>
            <a:off x="3820513" y="1060443"/>
            <a:ext cx="614615" cy="318194"/>
          </a:xfrm>
          <a:prstGeom prst="rect">
            <a:avLst/>
          </a:prstGeom>
          <a:noFill/>
        </p:spPr>
        <p:txBody>
          <a:bodyPr wrap="none" rtlCol="0">
            <a:spAutoFit/>
          </a:bodyPr>
          <a:lstStyle/>
          <a:p>
            <a:r>
              <a:rPr lang="fr-FR" sz="1600" dirty="0"/>
              <a:t>CDF-t</a:t>
            </a:r>
          </a:p>
        </p:txBody>
      </p:sp>
      <p:pic>
        <p:nvPicPr>
          <p:cNvPr id="46" name="Image 45">
            <a:extLst>
              <a:ext uri="{FF2B5EF4-FFF2-40B4-BE49-F238E27FC236}">
                <a16:creationId xmlns:a16="http://schemas.microsoft.com/office/drawing/2014/main" id="{52A15711-D1CD-4C2A-B2CC-71BB8F1EB1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8139" y="1347397"/>
            <a:ext cx="1386156" cy="777875"/>
          </a:xfrm>
          <a:prstGeom prst="rect">
            <a:avLst/>
          </a:prstGeom>
          <a:ln>
            <a:noFill/>
          </a:ln>
          <a:effectLst>
            <a:outerShdw blurRad="292100" dist="139700" dir="2700000" algn="tl" rotWithShape="0">
              <a:srgbClr val="333333">
                <a:alpha val="65000"/>
              </a:srgbClr>
            </a:outerShdw>
          </a:effectLst>
        </p:spPr>
      </p:pic>
      <p:sp>
        <p:nvSpPr>
          <p:cNvPr id="47" name="Rectangle à coins arrondis 32">
            <a:extLst>
              <a:ext uri="{FF2B5EF4-FFF2-40B4-BE49-F238E27FC236}">
                <a16:creationId xmlns:a16="http://schemas.microsoft.com/office/drawing/2014/main" id="{DB3112A4-C919-4415-903E-0BBF325B6402}"/>
              </a:ext>
            </a:extLst>
          </p:cNvPr>
          <p:cNvSpPr/>
          <p:nvPr/>
        </p:nvSpPr>
        <p:spPr>
          <a:xfrm>
            <a:off x="3365088" y="3344810"/>
            <a:ext cx="1421182" cy="62145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 situ Obs.</a:t>
            </a:r>
          </a:p>
        </p:txBody>
      </p:sp>
      <p:cxnSp>
        <p:nvCxnSpPr>
          <p:cNvPr id="48" name="Connecteur droit avec flèche 47">
            <a:extLst>
              <a:ext uri="{FF2B5EF4-FFF2-40B4-BE49-F238E27FC236}">
                <a16:creationId xmlns:a16="http://schemas.microsoft.com/office/drawing/2014/main" id="{FB82AD19-D081-4B00-B706-E4854EB8F16D}"/>
              </a:ext>
            </a:extLst>
          </p:cNvPr>
          <p:cNvCxnSpPr>
            <a:cxnSpLocks/>
            <a:stCxn id="47" idx="0"/>
            <a:endCxn id="31" idx="2"/>
          </p:cNvCxnSpPr>
          <p:nvPr/>
        </p:nvCxnSpPr>
        <p:spPr>
          <a:xfrm flipV="1">
            <a:off x="4075679" y="2951352"/>
            <a:ext cx="4213" cy="3934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75C96437-09B1-4B9C-9012-47FB0B30E65D}"/>
              </a:ext>
            </a:extLst>
          </p:cNvPr>
          <p:cNvCxnSpPr>
            <a:cxnSpLocks/>
            <a:stCxn id="32" idx="3"/>
            <a:endCxn id="31" idx="1"/>
          </p:cNvCxnSpPr>
          <p:nvPr/>
        </p:nvCxnSpPr>
        <p:spPr>
          <a:xfrm>
            <a:off x="3202272" y="2572090"/>
            <a:ext cx="242814" cy="72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à coins arrondis 6">
            <a:extLst>
              <a:ext uri="{FF2B5EF4-FFF2-40B4-BE49-F238E27FC236}">
                <a16:creationId xmlns:a16="http://schemas.microsoft.com/office/drawing/2014/main" id="{C3957950-C36D-4F21-99AB-9C8D6CDC71E3}"/>
              </a:ext>
            </a:extLst>
          </p:cNvPr>
          <p:cNvSpPr/>
          <p:nvPr/>
        </p:nvSpPr>
        <p:spPr>
          <a:xfrm>
            <a:off x="597398" y="2200068"/>
            <a:ext cx="1163273" cy="744043"/>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eaLnBrk="1" fontAlgn="auto" hangingPunct="1">
              <a:spcBef>
                <a:spcPts val="0"/>
              </a:spcBef>
              <a:spcAft>
                <a:spcPts val="0"/>
              </a:spcAft>
              <a:defRPr/>
            </a:pPr>
            <a:r>
              <a:rPr lang="fr-FR" sz="1600" b="1" kern="0" dirty="0">
                <a:ea typeface="+mn-ea"/>
                <a:cs typeface="+mn-cs"/>
              </a:rPr>
              <a:t>Global </a:t>
            </a:r>
            <a:r>
              <a:rPr lang="fr-FR" sz="1600" b="1" kern="0" dirty="0" err="1">
                <a:ea typeface="+mn-ea"/>
                <a:cs typeface="+mn-cs"/>
              </a:rPr>
              <a:t>climate</a:t>
            </a:r>
            <a:r>
              <a:rPr lang="fr-FR" sz="1600" b="1" kern="0" dirty="0">
                <a:ea typeface="+mn-ea"/>
                <a:cs typeface="+mn-cs"/>
              </a:rPr>
              <a:t> model</a:t>
            </a:r>
          </a:p>
        </p:txBody>
      </p:sp>
      <p:cxnSp>
        <p:nvCxnSpPr>
          <p:cNvPr id="92" name="Connecteur droit avec flèche 91">
            <a:extLst>
              <a:ext uri="{FF2B5EF4-FFF2-40B4-BE49-F238E27FC236}">
                <a16:creationId xmlns:a16="http://schemas.microsoft.com/office/drawing/2014/main" id="{A1DBFF8E-B729-468B-968E-94B0591A96CC}"/>
              </a:ext>
            </a:extLst>
          </p:cNvPr>
          <p:cNvCxnSpPr>
            <a:cxnSpLocks/>
            <a:stCxn id="91" idx="3"/>
            <a:endCxn id="32" idx="1"/>
          </p:cNvCxnSpPr>
          <p:nvPr/>
        </p:nvCxnSpPr>
        <p:spPr>
          <a:xfrm>
            <a:off x="1760671" y="2572090"/>
            <a:ext cx="2783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ZoneTexte 92">
            <a:extLst>
              <a:ext uri="{FF2B5EF4-FFF2-40B4-BE49-F238E27FC236}">
                <a16:creationId xmlns:a16="http://schemas.microsoft.com/office/drawing/2014/main" id="{D82EA1C2-2366-419F-8FD0-73628208CE58}"/>
              </a:ext>
            </a:extLst>
          </p:cNvPr>
          <p:cNvSpPr txBox="1"/>
          <p:nvPr/>
        </p:nvSpPr>
        <p:spPr>
          <a:xfrm>
            <a:off x="443675" y="118610"/>
            <a:ext cx="1358064" cy="584775"/>
          </a:xfrm>
          <a:prstGeom prst="rect">
            <a:avLst/>
          </a:prstGeom>
          <a:noFill/>
        </p:spPr>
        <p:txBody>
          <a:bodyPr wrap="none" rtlCol="0">
            <a:spAutoFit/>
          </a:bodyPr>
          <a:lstStyle/>
          <a:p>
            <a:r>
              <a:rPr lang="fr-FR" sz="1600" dirty="0" err="1"/>
              <a:t>Unified</a:t>
            </a:r>
            <a:r>
              <a:rPr lang="fr-FR" sz="1600" dirty="0"/>
              <a:t> GCM</a:t>
            </a:r>
          </a:p>
          <a:p>
            <a:r>
              <a:rPr lang="fr-FR" sz="1600" dirty="0"/>
              <a:t>Met Office</a:t>
            </a:r>
          </a:p>
        </p:txBody>
      </p:sp>
      <p:grpSp>
        <p:nvGrpSpPr>
          <p:cNvPr id="110" name="Groupe 109">
            <a:extLst>
              <a:ext uri="{FF2B5EF4-FFF2-40B4-BE49-F238E27FC236}">
                <a16:creationId xmlns:a16="http://schemas.microsoft.com/office/drawing/2014/main" id="{6822EC02-F742-4E5B-917A-80BA6ECA0752}"/>
              </a:ext>
            </a:extLst>
          </p:cNvPr>
          <p:cNvGrpSpPr/>
          <p:nvPr/>
        </p:nvGrpSpPr>
        <p:grpSpPr>
          <a:xfrm>
            <a:off x="2379300" y="6107099"/>
            <a:ext cx="1854008" cy="600730"/>
            <a:chOff x="1639870" y="1491102"/>
            <a:chExt cx="1854008" cy="741603"/>
          </a:xfrm>
          <a:scene3d>
            <a:camera prst="orthographicFront"/>
            <a:lightRig rig="flat" dir="t"/>
          </a:scene3d>
        </p:grpSpPr>
        <p:sp>
          <p:nvSpPr>
            <p:cNvPr id="111" name="Flèche : chevron 110">
              <a:extLst>
                <a:ext uri="{FF2B5EF4-FFF2-40B4-BE49-F238E27FC236}">
                  <a16:creationId xmlns:a16="http://schemas.microsoft.com/office/drawing/2014/main" id="{96FA577B-E481-4654-9669-DE23DE4174EF}"/>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112" name="Flèche : chevron 4">
              <a:extLst>
                <a:ext uri="{FF2B5EF4-FFF2-40B4-BE49-F238E27FC236}">
                  <a16:creationId xmlns:a16="http://schemas.microsoft.com/office/drawing/2014/main" id="{CB9F6E7A-C706-4DA1-96CC-D0644A251F00}"/>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113" name="Groupe 112">
            <a:extLst>
              <a:ext uri="{FF2B5EF4-FFF2-40B4-BE49-F238E27FC236}">
                <a16:creationId xmlns:a16="http://schemas.microsoft.com/office/drawing/2014/main" id="{0A6D9BB2-3894-447C-BA9E-9B471F0365D8}"/>
              </a:ext>
            </a:extLst>
          </p:cNvPr>
          <p:cNvGrpSpPr/>
          <p:nvPr/>
        </p:nvGrpSpPr>
        <p:grpSpPr>
          <a:xfrm>
            <a:off x="618560" y="6094300"/>
            <a:ext cx="1854008" cy="600730"/>
            <a:chOff x="1861" y="1491102"/>
            <a:chExt cx="1854008" cy="741603"/>
          </a:xfrm>
          <a:scene3d>
            <a:camera prst="orthographicFront"/>
            <a:lightRig rig="flat" dir="t"/>
          </a:scene3d>
        </p:grpSpPr>
        <p:sp>
          <p:nvSpPr>
            <p:cNvPr id="114" name="Flèche : chevron 113">
              <a:extLst>
                <a:ext uri="{FF2B5EF4-FFF2-40B4-BE49-F238E27FC236}">
                  <a16:creationId xmlns:a16="http://schemas.microsoft.com/office/drawing/2014/main" id="{4B959C39-593B-405C-89F9-E150F3B27F21}"/>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115" name="Flèche : chevron 4">
              <a:extLst>
                <a:ext uri="{FF2B5EF4-FFF2-40B4-BE49-F238E27FC236}">
                  <a16:creationId xmlns:a16="http://schemas.microsoft.com/office/drawing/2014/main" id="{AFED4EAA-454A-41AB-B5A8-B01D08EB748B}"/>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pic>
        <p:nvPicPr>
          <p:cNvPr id="97" name="Image 96">
            <a:extLst>
              <a:ext uri="{FF2B5EF4-FFF2-40B4-BE49-F238E27FC236}">
                <a16:creationId xmlns:a16="http://schemas.microsoft.com/office/drawing/2014/main" id="{FCFCB936-606E-48E3-ADDB-211228BE5C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194" y="639363"/>
            <a:ext cx="1568051" cy="1451770"/>
          </a:xfrm>
          <a:prstGeom prst="rect">
            <a:avLst/>
          </a:prstGeom>
          <a:ln>
            <a:noFill/>
          </a:ln>
          <a:effectLst>
            <a:outerShdw blurRad="292100" dist="139700" dir="2700000" algn="tl" rotWithShape="0">
              <a:srgbClr val="333333">
                <a:alpha val="65000"/>
              </a:srgbClr>
            </a:outerShdw>
          </a:effectLst>
        </p:spPr>
      </p:pic>
      <p:pic>
        <p:nvPicPr>
          <p:cNvPr id="99" name="Image 98">
            <a:extLst>
              <a:ext uri="{FF2B5EF4-FFF2-40B4-BE49-F238E27FC236}">
                <a16:creationId xmlns:a16="http://schemas.microsoft.com/office/drawing/2014/main" id="{77F5CE24-6062-470F-89CA-082FD075E842}"/>
              </a:ext>
            </a:extLst>
          </p:cNvPr>
          <p:cNvPicPr>
            <a:picLocks noChangeAspect="1"/>
          </p:cNvPicPr>
          <p:nvPr/>
        </p:nvPicPr>
        <p:blipFill rotWithShape="1">
          <a:blip r:embed="rId7"/>
          <a:srcRect l="35356" t="24037" r="13125" b="35834"/>
          <a:stretch/>
        </p:blipFill>
        <p:spPr>
          <a:xfrm>
            <a:off x="5254435" y="245268"/>
            <a:ext cx="3951514" cy="1948543"/>
          </a:xfrm>
          <a:prstGeom prst="rect">
            <a:avLst/>
          </a:prstGeom>
        </p:spPr>
      </p:pic>
      <p:sp>
        <p:nvSpPr>
          <p:cNvPr id="100" name="Rectangle 99">
            <a:extLst>
              <a:ext uri="{FF2B5EF4-FFF2-40B4-BE49-F238E27FC236}">
                <a16:creationId xmlns:a16="http://schemas.microsoft.com/office/drawing/2014/main" id="{838AC95F-86B9-4D3F-8077-BA28331B20A4}"/>
              </a:ext>
            </a:extLst>
          </p:cNvPr>
          <p:cNvSpPr/>
          <p:nvPr/>
        </p:nvSpPr>
        <p:spPr>
          <a:xfrm>
            <a:off x="7671599" y="853060"/>
            <a:ext cx="329784" cy="2565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Ellipse 100">
            <a:extLst>
              <a:ext uri="{FF2B5EF4-FFF2-40B4-BE49-F238E27FC236}">
                <a16:creationId xmlns:a16="http://schemas.microsoft.com/office/drawing/2014/main" id="{82A82A1A-EE62-4BA8-ABB3-63B3856F4AD0}"/>
              </a:ext>
            </a:extLst>
          </p:cNvPr>
          <p:cNvSpPr/>
          <p:nvPr/>
        </p:nvSpPr>
        <p:spPr>
          <a:xfrm>
            <a:off x="6689990" y="1202620"/>
            <a:ext cx="180000" cy="1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4" name="Image 103">
            <a:extLst>
              <a:ext uri="{FF2B5EF4-FFF2-40B4-BE49-F238E27FC236}">
                <a16:creationId xmlns:a16="http://schemas.microsoft.com/office/drawing/2014/main" id="{469502F8-3116-4B3E-8039-6981AE2F8511}"/>
              </a:ext>
            </a:extLst>
          </p:cNvPr>
          <p:cNvPicPr>
            <a:picLocks noChangeAspect="1"/>
          </p:cNvPicPr>
          <p:nvPr/>
        </p:nvPicPr>
        <p:blipFill>
          <a:blip r:embed="rId8"/>
          <a:stretch>
            <a:fillRect/>
          </a:stretch>
        </p:blipFill>
        <p:spPr>
          <a:xfrm>
            <a:off x="5237109" y="2147799"/>
            <a:ext cx="3968840" cy="4145639"/>
          </a:xfrm>
          <a:prstGeom prst="rect">
            <a:avLst/>
          </a:prstGeom>
          <a:ln>
            <a:noFill/>
          </a:ln>
          <a:effectLst>
            <a:outerShdw blurRad="292100" dist="139700" dir="2700000" algn="tl" rotWithShape="0">
              <a:srgbClr val="333333">
                <a:alpha val="65000"/>
              </a:srgbClr>
            </a:outerShdw>
          </a:effectLst>
        </p:spPr>
      </p:pic>
      <p:sp>
        <p:nvSpPr>
          <p:cNvPr id="105" name="Rectangle 104">
            <a:extLst>
              <a:ext uri="{FF2B5EF4-FFF2-40B4-BE49-F238E27FC236}">
                <a16:creationId xmlns:a16="http://schemas.microsoft.com/office/drawing/2014/main" id="{8A2F897C-F713-4888-9479-9E2A1638670C}"/>
              </a:ext>
            </a:extLst>
          </p:cNvPr>
          <p:cNvSpPr/>
          <p:nvPr/>
        </p:nvSpPr>
        <p:spPr>
          <a:xfrm>
            <a:off x="6016169" y="2245463"/>
            <a:ext cx="1002297" cy="3787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Rectangle 115">
            <a:extLst>
              <a:ext uri="{FF2B5EF4-FFF2-40B4-BE49-F238E27FC236}">
                <a16:creationId xmlns:a16="http://schemas.microsoft.com/office/drawing/2014/main" id="{154D7D32-19D8-4BE7-AD66-9AAE544C68A7}"/>
              </a:ext>
            </a:extLst>
          </p:cNvPr>
          <p:cNvSpPr/>
          <p:nvPr/>
        </p:nvSpPr>
        <p:spPr>
          <a:xfrm>
            <a:off x="6690121" y="2397864"/>
            <a:ext cx="202019" cy="1913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Forme libre 43">
            <a:extLst>
              <a:ext uri="{FF2B5EF4-FFF2-40B4-BE49-F238E27FC236}">
                <a16:creationId xmlns:a16="http://schemas.microsoft.com/office/drawing/2014/main" id="{772E6CBD-2471-4B45-BCE6-4C41840447AD}"/>
              </a:ext>
            </a:extLst>
          </p:cNvPr>
          <p:cNvSpPr/>
          <p:nvPr/>
        </p:nvSpPr>
        <p:spPr>
          <a:xfrm>
            <a:off x="5952934" y="2397864"/>
            <a:ext cx="3083442" cy="3180348"/>
          </a:xfrm>
          <a:custGeom>
            <a:avLst/>
            <a:gdLst>
              <a:gd name="connsiteX0" fmla="*/ 0 w 3083442"/>
              <a:gd name="connsiteY0" fmla="*/ 3168502 h 3182717"/>
              <a:gd name="connsiteX1" fmla="*/ 233916 w 3083442"/>
              <a:gd name="connsiteY1" fmla="*/ 3179135 h 3182717"/>
              <a:gd name="connsiteX2" fmla="*/ 478465 w 3083442"/>
              <a:gd name="connsiteY2" fmla="*/ 3179135 h 3182717"/>
              <a:gd name="connsiteX3" fmla="*/ 648586 w 3083442"/>
              <a:gd name="connsiteY3" fmla="*/ 3136605 h 3182717"/>
              <a:gd name="connsiteX4" fmla="*/ 744279 w 3083442"/>
              <a:gd name="connsiteY4" fmla="*/ 3083442 h 3182717"/>
              <a:gd name="connsiteX5" fmla="*/ 903768 w 3083442"/>
              <a:gd name="connsiteY5" fmla="*/ 2849526 h 3182717"/>
              <a:gd name="connsiteX6" fmla="*/ 1116419 w 3083442"/>
              <a:gd name="connsiteY6" fmla="*/ 2392326 h 3182717"/>
              <a:gd name="connsiteX7" fmla="*/ 1456661 w 3083442"/>
              <a:gd name="connsiteY7" fmla="*/ 1552354 h 3182717"/>
              <a:gd name="connsiteX8" fmla="*/ 1775637 w 3083442"/>
              <a:gd name="connsiteY8" fmla="*/ 882502 h 3182717"/>
              <a:gd name="connsiteX9" fmla="*/ 2083982 w 3083442"/>
              <a:gd name="connsiteY9" fmla="*/ 489098 h 3182717"/>
              <a:gd name="connsiteX10" fmla="*/ 2328530 w 3083442"/>
              <a:gd name="connsiteY10" fmla="*/ 244549 h 3182717"/>
              <a:gd name="connsiteX11" fmla="*/ 2711302 w 3083442"/>
              <a:gd name="connsiteY11" fmla="*/ 63795 h 3182717"/>
              <a:gd name="connsiteX12" fmla="*/ 3083442 w 3083442"/>
              <a:gd name="connsiteY12" fmla="*/ 0 h 3182717"/>
              <a:gd name="connsiteX0" fmla="*/ 0 w 3083442"/>
              <a:gd name="connsiteY0" fmla="*/ 3168502 h 3180348"/>
              <a:gd name="connsiteX1" fmla="*/ 478465 w 3083442"/>
              <a:gd name="connsiteY1" fmla="*/ 3179135 h 3180348"/>
              <a:gd name="connsiteX2" fmla="*/ 648586 w 3083442"/>
              <a:gd name="connsiteY2" fmla="*/ 3136605 h 3180348"/>
              <a:gd name="connsiteX3" fmla="*/ 744279 w 3083442"/>
              <a:gd name="connsiteY3" fmla="*/ 3083442 h 3180348"/>
              <a:gd name="connsiteX4" fmla="*/ 903768 w 3083442"/>
              <a:gd name="connsiteY4" fmla="*/ 2849526 h 3180348"/>
              <a:gd name="connsiteX5" fmla="*/ 1116419 w 3083442"/>
              <a:gd name="connsiteY5" fmla="*/ 2392326 h 3180348"/>
              <a:gd name="connsiteX6" fmla="*/ 1456661 w 3083442"/>
              <a:gd name="connsiteY6" fmla="*/ 1552354 h 3180348"/>
              <a:gd name="connsiteX7" fmla="*/ 1775637 w 3083442"/>
              <a:gd name="connsiteY7" fmla="*/ 882502 h 3180348"/>
              <a:gd name="connsiteX8" fmla="*/ 2083982 w 3083442"/>
              <a:gd name="connsiteY8" fmla="*/ 489098 h 3180348"/>
              <a:gd name="connsiteX9" fmla="*/ 2328530 w 3083442"/>
              <a:gd name="connsiteY9" fmla="*/ 244549 h 3180348"/>
              <a:gd name="connsiteX10" fmla="*/ 2711302 w 3083442"/>
              <a:gd name="connsiteY10" fmla="*/ 63795 h 3180348"/>
              <a:gd name="connsiteX11" fmla="*/ 3083442 w 3083442"/>
              <a:gd name="connsiteY11" fmla="*/ 0 h 3180348"/>
              <a:gd name="connsiteX0" fmla="*/ 0 w 3083442"/>
              <a:gd name="connsiteY0" fmla="*/ 3168502 h 3180348"/>
              <a:gd name="connsiteX1" fmla="*/ 478465 w 3083442"/>
              <a:gd name="connsiteY1" fmla="*/ 3179135 h 3180348"/>
              <a:gd name="connsiteX2" fmla="*/ 648586 w 3083442"/>
              <a:gd name="connsiteY2" fmla="*/ 3136605 h 3180348"/>
              <a:gd name="connsiteX3" fmla="*/ 744279 w 3083442"/>
              <a:gd name="connsiteY3" fmla="*/ 3083442 h 3180348"/>
              <a:gd name="connsiteX4" fmla="*/ 903768 w 3083442"/>
              <a:gd name="connsiteY4" fmla="*/ 2849526 h 3180348"/>
              <a:gd name="connsiteX5" fmla="*/ 1116419 w 3083442"/>
              <a:gd name="connsiteY5" fmla="*/ 2392326 h 3180348"/>
              <a:gd name="connsiteX6" fmla="*/ 1456661 w 3083442"/>
              <a:gd name="connsiteY6" fmla="*/ 1552354 h 3180348"/>
              <a:gd name="connsiteX7" fmla="*/ 1775637 w 3083442"/>
              <a:gd name="connsiteY7" fmla="*/ 882502 h 3180348"/>
              <a:gd name="connsiteX8" fmla="*/ 2073350 w 3083442"/>
              <a:gd name="connsiteY8" fmla="*/ 489098 h 3180348"/>
              <a:gd name="connsiteX9" fmla="*/ 2328530 w 3083442"/>
              <a:gd name="connsiteY9" fmla="*/ 244549 h 3180348"/>
              <a:gd name="connsiteX10" fmla="*/ 2711302 w 3083442"/>
              <a:gd name="connsiteY10" fmla="*/ 63795 h 3180348"/>
              <a:gd name="connsiteX11" fmla="*/ 3083442 w 3083442"/>
              <a:gd name="connsiteY11" fmla="*/ 0 h 3180348"/>
              <a:gd name="connsiteX0" fmla="*/ 0 w 3083442"/>
              <a:gd name="connsiteY0" fmla="*/ 3168502 h 3180348"/>
              <a:gd name="connsiteX1" fmla="*/ 478465 w 3083442"/>
              <a:gd name="connsiteY1" fmla="*/ 3179135 h 3180348"/>
              <a:gd name="connsiteX2" fmla="*/ 648586 w 3083442"/>
              <a:gd name="connsiteY2" fmla="*/ 3136605 h 3180348"/>
              <a:gd name="connsiteX3" fmla="*/ 744279 w 3083442"/>
              <a:gd name="connsiteY3" fmla="*/ 3083442 h 3180348"/>
              <a:gd name="connsiteX4" fmla="*/ 903768 w 3083442"/>
              <a:gd name="connsiteY4" fmla="*/ 2849526 h 3180348"/>
              <a:gd name="connsiteX5" fmla="*/ 1116419 w 3083442"/>
              <a:gd name="connsiteY5" fmla="*/ 2392326 h 3180348"/>
              <a:gd name="connsiteX6" fmla="*/ 1456661 w 3083442"/>
              <a:gd name="connsiteY6" fmla="*/ 1552354 h 3180348"/>
              <a:gd name="connsiteX7" fmla="*/ 1775637 w 3083442"/>
              <a:gd name="connsiteY7" fmla="*/ 882502 h 3180348"/>
              <a:gd name="connsiteX8" fmla="*/ 2062717 w 3083442"/>
              <a:gd name="connsiteY8" fmla="*/ 478466 h 3180348"/>
              <a:gd name="connsiteX9" fmla="*/ 2328530 w 3083442"/>
              <a:gd name="connsiteY9" fmla="*/ 244549 h 3180348"/>
              <a:gd name="connsiteX10" fmla="*/ 2711302 w 3083442"/>
              <a:gd name="connsiteY10" fmla="*/ 63795 h 3180348"/>
              <a:gd name="connsiteX11" fmla="*/ 3083442 w 3083442"/>
              <a:gd name="connsiteY11" fmla="*/ 0 h 318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83442" h="3180348">
                <a:moveTo>
                  <a:pt x="0" y="3168502"/>
                </a:moveTo>
                <a:cubicBezTo>
                  <a:pt x="99680" y="3170717"/>
                  <a:pt x="370367" y="3184451"/>
                  <a:pt x="478465" y="3179135"/>
                </a:cubicBezTo>
                <a:cubicBezTo>
                  <a:pt x="586563" y="3173819"/>
                  <a:pt x="604284" y="3152554"/>
                  <a:pt x="648586" y="3136605"/>
                </a:cubicBezTo>
                <a:cubicBezTo>
                  <a:pt x="692888" y="3120656"/>
                  <a:pt x="701749" y="3131288"/>
                  <a:pt x="744279" y="3083442"/>
                </a:cubicBezTo>
                <a:cubicBezTo>
                  <a:pt x="786809" y="3035596"/>
                  <a:pt x="841745" y="2964712"/>
                  <a:pt x="903768" y="2849526"/>
                </a:cubicBezTo>
                <a:cubicBezTo>
                  <a:pt x="965791" y="2734340"/>
                  <a:pt x="1024270" y="2608521"/>
                  <a:pt x="1116419" y="2392326"/>
                </a:cubicBezTo>
                <a:cubicBezTo>
                  <a:pt x="1208568" y="2176131"/>
                  <a:pt x="1346791" y="1803991"/>
                  <a:pt x="1456661" y="1552354"/>
                </a:cubicBezTo>
                <a:cubicBezTo>
                  <a:pt x="1566531" y="1300717"/>
                  <a:pt x="1674628" y="1061483"/>
                  <a:pt x="1775637" y="882502"/>
                </a:cubicBezTo>
                <a:cubicBezTo>
                  <a:pt x="1876646" y="703521"/>
                  <a:pt x="1970568" y="584791"/>
                  <a:pt x="2062717" y="478466"/>
                </a:cubicBezTo>
                <a:cubicBezTo>
                  <a:pt x="2154866" y="372141"/>
                  <a:pt x="2220433" y="313661"/>
                  <a:pt x="2328530" y="244549"/>
                </a:cubicBezTo>
                <a:cubicBezTo>
                  <a:pt x="2436627" y="175437"/>
                  <a:pt x="2585483" y="104553"/>
                  <a:pt x="2711302" y="63795"/>
                </a:cubicBezTo>
                <a:cubicBezTo>
                  <a:pt x="2837121" y="23037"/>
                  <a:pt x="2960281" y="11518"/>
                  <a:pt x="3083442" y="0"/>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Forme libre 44">
            <a:extLst>
              <a:ext uri="{FF2B5EF4-FFF2-40B4-BE49-F238E27FC236}">
                <a16:creationId xmlns:a16="http://schemas.microsoft.com/office/drawing/2014/main" id="{6731575B-3196-41FA-8189-1C114AEA26AE}"/>
              </a:ext>
            </a:extLst>
          </p:cNvPr>
          <p:cNvSpPr/>
          <p:nvPr/>
        </p:nvSpPr>
        <p:spPr>
          <a:xfrm>
            <a:off x="5952934" y="2382507"/>
            <a:ext cx="3083442" cy="3189768"/>
          </a:xfrm>
          <a:custGeom>
            <a:avLst/>
            <a:gdLst>
              <a:gd name="connsiteX0" fmla="*/ 0 w 3083442"/>
              <a:gd name="connsiteY0" fmla="*/ 3189768 h 3189768"/>
              <a:gd name="connsiteX1" fmla="*/ 457200 w 3083442"/>
              <a:gd name="connsiteY1" fmla="*/ 3189768 h 3189768"/>
              <a:gd name="connsiteX2" fmla="*/ 531628 w 3083442"/>
              <a:gd name="connsiteY2" fmla="*/ 3168503 h 3189768"/>
              <a:gd name="connsiteX3" fmla="*/ 680484 w 3083442"/>
              <a:gd name="connsiteY3" fmla="*/ 3072810 h 3189768"/>
              <a:gd name="connsiteX4" fmla="*/ 818707 w 3083442"/>
              <a:gd name="connsiteY4" fmla="*/ 2775098 h 3189768"/>
              <a:gd name="connsiteX5" fmla="*/ 1233377 w 3083442"/>
              <a:gd name="connsiteY5" fmla="*/ 1658679 h 3189768"/>
              <a:gd name="connsiteX6" fmla="*/ 2020186 w 3083442"/>
              <a:gd name="connsiteY6" fmla="*/ 276447 h 3189768"/>
              <a:gd name="connsiteX7" fmla="*/ 3083442 w 3083442"/>
              <a:gd name="connsiteY7" fmla="*/ 0 h 3189768"/>
              <a:gd name="connsiteX0" fmla="*/ 0 w 3083442"/>
              <a:gd name="connsiteY0" fmla="*/ 3189768 h 3189768"/>
              <a:gd name="connsiteX1" fmla="*/ 457200 w 3083442"/>
              <a:gd name="connsiteY1" fmla="*/ 3189768 h 3189768"/>
              <a:gd name="connsiteX2" fmla="*/ 531628 w 3083442"/>
              <a:gd name="connsiteY2" fmla="*/ 3168503 h 3189768"/>
              <a:gd name="connsiteX3" fmla="*/ 680484 w 3083442"/>
              <a:gd name="connsiteY3" fmla="*/ 3072810 h 3189768"/>
              <a:gd name="connsiteX4" fmla="*/ 818707 w 3083442"/>
              <a:gd name="connsiteY4" fmla="*/ 2775098 h 3189768"/>
              <a:gd name="connsiteX5" fmla="*/ 1233377 w 3083442"/>
              <a:gd name="connsiteY5" fmla="*/ 1658679 h 3189768"/>
              <a:gd name="connsiteX6" fmla="*/ 1531089 w 3083442"/>
              <a:gd name="connsiteY6" fmla="*/ 946298 h 3189768"/>
              <a:gd name="connsiteX7" fmla="*/ 2020186 w 3083442"/>
              <a:gd name="connsiteY7" fmla="*/ 276447 h 3189768"/>
              <a:gd name="connsiteX8" fmla="*/ 3083442 w 3083442"/>
              <a:gd name="connsiteY8" fmla="*/ 0 h 3189768"/>
              <a:gd name="connsiteX0" fmla="*/ 0 w 3083442"/>
              <a:gd name="connsiteY0" fmla="*/ 3189768 h 3189768"/>
              <a:gd name="connsiteX1" fmla="*/ 457200 w 3083442"/>
              <a:gd name="connsiteY1" fmla="*/ 3189768 h 3189768"/>
              <a:gd name="connsiteX2" fmla="*/ 531628 w 3083442"/>
              <a:gd name="connsiteY2" fmla="*/ 3168503 h 3189768"/>
              <a:gd name="connsiteX3" fmla="*/ 680484 w 3083442"/>
              <a:gd name="connsiteY3" fmla="*/ 3072810 h 3189768"/>
              <a:gd name="connsiteX4" fmla="*/ 818707 w 3083442"/>
              <a:gd name="connsiteY4" fmla="*/ 2775098 h 3189768"/>
              <a:gd name="connsiteX5" fmla="*/ 1233377 w 3083442"/>
              <a:gd name="connsiteY5" fmla="*/ 1658679 h 3189768"/>
              <a:gd name="connsiteX6" fmla="*/ 1531089 w 3083442"/>
              <a:gd name="connsiteY6" fmla="*/ 946298 h 3189768"/>
              <a:gd name="connsiteX7" fmla="*/ 2020186 w 3083442"/>
              <a:gd name="connsiteY7" fmla="*/ 276447 h 3189768"/>
              <a:gd name="connsiteX8" fmla="*/ 3083442 w 3083442"/>
              <a:gd name="connsiteY8" fmla="*/ 0 h 3189768"/>
              <a:gd name="connsiteX0" fmla="*/ 0 w 3083442"/>
              <a:gd name="connsiteY0" fmla="*/ 3189768 h 3189768"/>
              <a:gd name="connsiteX1" fmla="*/ 457200 w 3083442"/>
              <a:gd name="connsiteY1" fmla="*/ 3189768 h 3189768"/>
              <a:gd name="connsiteX2" fmla="*/ 531628 w 3083442"/>
              <a:gd name="connsiteY2" fmla="*/ 3168503 h 3189768"/>
              <a:gd name="connsiteX3" fmla="*/ 680484 w 3083442"/>
              <a:gd name="connsiteY3" fmla="*/ 3072810 h 3189768"/>
              <a:gd name="connsiteX4" fmla="*/ 818707 w 3083442"/>
              <a:gd name="connsiteY4" fmla="*/ 2775098 h 3189768"/>
              <a:gd name="connsiteX5" fmla="*/ 1233377 w 3083442"/>
              <a:gd name="connsiteY5" fmla="*/ 1658679 h 3189768"/>
              <a:gd name="connsiteX6" fmla="*/ 1531089 w 3083442"/>
              <a:gd name="connsiteY6" fmla="*/ 946298 h 3189768"/>
              <a:gd name="connsiteX7" fmla="*/ 2020186 w 3083442"/>
              <a:gd name="connsiteY7" fmla="*/ 276447 h 3189768"/>
              <a:gd name="connsiteX8" fmla="*/ 3083442 w 3083442"/>
              <a:gd name="connsiteY8" fmla="*/ 0 h 3189768"/>
              <a:gd name="connsiteX0" fmla="*/ 0 w 3083442"/>
              <a:gd name="connsiteY0" fmla="*/ 3189768 h 3189768"/>
              <a:gd name="connsiteX1" fmla="*/ 457200 w 3083442"/>
              <a:gd name="connsiteY1" fmla="*/ 3189768 h 3189768"/>
              <a:gd name="connsiteX2" fmla="*/ 531628 w 3083442"/>
              <a:gd name="connsiteY2" fmla="*/ 3168503 h 3189768"/>
              <a:gd name="connsiteX3" fmla="*/ 680484 w 3083442"/>
              <a:gd name="connsiteY3" fmla="*/ 3072810 h 3189768"/>
              <a:gd name="connsiteX4" fmla="*/ 818707 w 3083442"/>
              <a:gd name="connsiteY4" fmla="*/ 2775098 h 3189768"/>
              <a:gd name="connsiteX5" fmla="*/ 1201479 w 3083442"/>
              <a:gd name="connsiteY5" fmla="*/ 1637414 h 3189768"/>
              <a:gd name="connsiteX6" fmla="*/ 1531089 w 3083442"/>
              <a:gd name="connsiteY6" fmla="*/ 946298 h 3189768"/>
              <a:gd name="connsiteX7" fmla="*/ 2020186 w 3083442"/>
              <a:gd name="connsiteY7" fmla="*/ 276447 h 3189768"/>
              <a:gd name="connsiteX8" fmla="*/ 3083442 w 3083442"/>
              <a:gd name="connsiteY8" fmla="*/ 0 h 3189768"/>
              <a:gd name="connsiteX0" fmla="*/ 0 w 3083442"/>
              <a:gd name="connsiteY0" fmla="*/ 3189768 h 3189768"/>
              <a:gd name="connsiteX1" fmla="*/ 457200 w 3083442"/>
              <a:gd name="connsiteY1" fmla="*/ 3189768 h 3189768"/>
              <a:gd name="connsiteX2" fmla="*/ 531628 w 3083442"/>
              <a:gd name="connsiteY2" fmla="*/ 3168503 h 3189768"/>
              <a:gd name="connsiteX3" fmla="*/ 680484 w 3083442"/>
              <a:gd name="connsiteY3" fmla="*/ 3072810 h 3189768"/>
              <a:gd name="connsiteX4" fmla="*/ 818707 w 3083442"/>
              <a:gd name="connsiteY4" fmla="*/ 2775098 h 3189768"/>
              <a:gd name="connsiteX5" fmla="*/ 1201479 w 3083442"/>
              <a:gd name="connsiteY5" fmla="*/ 1637414 h 3189768"/>
              <a:gd name="connsiteX6" fmla="*/ 1509824 w 3083442"/>
              <a:gd name="connsiteY6" fmla="*/ 935666 h 3189768"/>
              <a:gd name="connsiteX7" fmla="*/ 2020186 w 3083442"/>
              <a:gd name="connsiteY7" fmla="*/ 276447 h 3189768"/>
              <a:gd name="connsiteX8" fmla="*/ 3083442 w 3083442"/>
              <a:gd name="connsiteY8" fmla="*/ 0 h 3189768"/>
              <a:gd name="connsiteX0" fmla="*/ 0 w 3083442"/>
              <a:gd name="connsiteY0" fmla="*/ 3189768 h 3189768"/>
              <a:gd name="connsiteX1" fmla="*/ 457200 w 3083442"/>
              <a:gd name="connsiteY1" fmla="*/ 3189768 h 3189768"/>
              <a:gd name="connsiteX2" fmla="*/ 531628 w 3083442"/>
              <a:gd name="connsiteY2" fmla="*/ 3168503 h 3189768"/>
              <a:gd name="connsiteX3" fmla="*/ 680484 w 3083442"/>
              <a:gd name="connsiteY3" fmla="*/ 3072810 h 3189768"/>
              <a:gd name="connsiteX4" fmla="*/ 818707 w 3083442"/>
              <a:gd name="connsiteY4" fmla="*/ 2775098 h 3189768"/>
              <a:gd name="connsiteX5" fmla="*/ 1201479 w 3083442"/>
              <a:gd name="connsiteY5" fmla="*/ 1637414 h 3189768"/>
              <a:gd name="connsiteX6" fmla="*/ 1509824 w 3083442"/>
              <a:gd name="connsiteY6" fmla="*/ 935666 h 3189768"/>
              <a:gd name="connsiteX7" fmla="*/ 1754372 w 3083442"/>
              <a:gd name="connsiteY7" fmla="*/ 564706 h 3189768"/>
              <a:gd name="connsiteX8" fmla="*/ 2020186 w 3083442"/>
              <a:gd name="connsiteY8" fmla="*/ 276447 h 3189768"/>
              <a:gd name="connsiteX9" fmla="*/ 3083442 w 3083442"/>
              <a:gd name="connsiteY9" fmla="*/ 0 h 3189768"/>
              <a:gd name="connsiteX0" fmla="*/ 0 w 3083442"/>
              <a:gd name="connsiteY0" fmla="*/ 3189768 h 3189768"/>
              <a:gd name="connsiteX1" fmla="*/ 457200 w 3083442"/>
              <a:gd name="connsiteY1" fmla="*/ 3189768 h 3189768"/>
              <a:gd name="connsiteX2" fmla="*/ 531628 w 3083442"/>
              <a:gd name="connsiteY2" fmla="*/ 3168503 h 3189768"/>
              <a:gd name="connsiteX3" fmla="*/ 680484 w 3083442"/>
              <a:gd name="connsiteY3" fmla="*/ 3072810 h 3189768"/>
              <a:gd name="connsiteX4" fmla="*/ 818707 w 3083442"/>
              <a:gd name="connsiteY4" fmla="*/ 2775098 h 3189768"/>
              <a:gd name="connsiteX5" fmla="*/ 1201479 w 3083442"/>
              <a:gd name="connsiteY5" fmla="*/ 1637414 h 3189768"/>
              <a:gd name="connsiteX6" fmla="*/ 1509824 w 3083442"/>
              <a:gd name="connsiteY6" fmla="*/ 935666 h 3189768"/>
              <a:gd name="connsiteX7" fmla="*/ 1754372 w 3083442"/>
              <a:gd name="connsiteY7" fmla="*/ 564706 h 3189768"/>
              <a:gd name="connsiteX8" fmla="*/ 2020186 w 3083442"/>
              <a:gd name="connsiteY8" fmla="*/ 276447 h 3189768"/>
              <a:gd name="connsiteX9" fmla="*/ 3083442 w 3083442"/>
              <a:gd name="connsiteY9" fmla="*/ 0 h 3189768"/>
              <a:gd name="connsiteX0" fmla="*/ 0 w 3083442"/>
              <a:gd name="connsiteY0" fmla="*/ 3189768 h 3189768"/>
              <a:gd name="connsiteX1" fmla="*/ 457200 w 3083442"/>
              <a:gd name="connsiteY1" fmla="*/ 3189768 h 3189768"/>
              <a:gd name="connsiteX2" fmla="*/ 531628 w 3083442"/>
              <a:gd name="connsiteY2" fmla="*/ 3168503 h 3189768"/>
              <a:gd name="connsiteX3" fmla="*/ 680484 w 3083442"/>
              <a:gd name="connsiteY3" fmla="*/ 3072810 h 3189768"/>
              <a:gd name="connsiteX4" fmla="*/ 818707 w 3083442"/>
              <a:gd name="connsiteY4" fmla="*/ 2775098 h 3189768"/>
              <a:gd name="connsiteX5" fmla="*/ 1201479 w 3083442"/>
              <a:gd name="connsiteY5" fmla="*/ 1637414 h 3189768"/>
              <a:gd name="connsiteX6" fmla="*/ 1509824 w 3083442"/>
              <a:gd name="connsiteY6" fmla="*/ 935666 h 3189768"/>
              <a:gd name="connsiteX7" fmla="*/ 1743739 w 3083442"/>
              <a:gd name="connsiteY7" fmla="*/ 564706 h 3189768"/>
              <a:gd name="connsiteX8" fmla="*/ 2020186 w 3083442"/>
              <a:gd name="connsiteY8" fmla="*/ 276447 h 3189768"/>
              <a:gd name="connsiteX9" fmla="*/ 3083442 w 3083442"/>
              <a:gd name="connsiteY9" fmla="*/ 0 h 3189768"/>
              <a:gd name="connsiteX0" fmla="*/ 0 w 3083442"/>
              <a:gd name="connsiteY0" fmla="*/ 3189768 h 3189768"/>
              <a:gd name="connsiteX1" fmla="*/ 457200 w 3083442"/>
              <a:gd name="connsiteY1" fmla="*/ 3189768 h 3189768"/>
              <a:gd name="connsiteX2" fmla="*/ 531628 w 3083442"/>
              <a:gd name="connsiteY2" fmla="*/ 3168503 h 3189768"/>
              <a:gd name="connsiteX3" fmla="*/ 680484 w 3083442"/>
              <a:gd name="connsiteY3" fmla="*/ 3072810 h 3189768"/>
              <a:gd name="connsiteX4" fmla="*/ 818707 w 3083442"/>
              <a:gd name="connsiteY4" fmla="*/ 2775098 h 3189768"/>
              <a:gd name="connsiteX5" fmla="*/ 1201479 w 3083442"/>
              <a:gd name="connsiteY5" fmla="*/ 1637414 h 3189768"/>
              <a:gd name="connsiteX6" fmla="*/ 1509824 w 3083442"/>
              <a:gd name="connsiteY6" fmla="*/ 935666 h 3189768"/>
              <a:gd name="connsiteX7" fmla="*/ 2020186 w 3083442"/>
              <a:gd name="connsiteY7" fmla="*/ 276447 h 3189768"/>
              <a:gd name="connsiteX8" fmla="*/ 3083442 w 3083442"/>
              <a:gd name="connsiteY8" fmla="*/ 0 h 3189768"/>
              <a:gd name="connsiteX0" fmla="*/ 0 w 3083442"/>
              <a:gd name="connsiteY0" fmla="*/ 3189768 h 3189768"/>
              <a:gd name="connsiteX1" fmla="*/ 457200 w 3083442"/>
              <a:gd name="connsiteY1" fmla="*/ 3189768 h 3189768"/>
              <a:gd name="connsiteX2" fmla="*/ 531628 w 3083442"/>
              <a:gd name="connsiteY2" fmla="*/ 3168503 h 3189768"/>
              <a:gd name="connsiteX3" fmla="*/ 680484 w 3083442"/>
              <a:gd name="connsiteY3" fmla="*/ 3072810 h 3189768"/>
              <a:gd name="connsiteX4" fmla="*/ 818707 w 3083442"/>
              <a:gd name="connsiteY4" fmla="*/ 2775098 h 3189768"/>
              <a:gd name="connsiteX5" fmla="*/ 1201479 w 3083442"/>
              <a:gd name="connsiteY5" fmla="*/ 1637414 h 3189768"/>
              <a:gd name="connsiteX6" fmla="*/ 1509824 w 3083442"/>
              <a:gd name="connsiteY6" fmla="*/ 935666 h 3189768"/>
              <a:gd name="connsiteX7" fmla="*/ 2020186 w 3083442"/>
              <a:gd name="connsiteY7" fmla="*/ 276447 h 3189768"/>
              <a:gd name="connsiteX8" fmla="*/ 3083442 w 3083442"/>
              <a:gd name="connsiteY8" fmla="*/ 0 h 318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3442" h="3189768">
                <a:moveTo>
                  <a:pt x="0" y="3189768"/>
                </a:moveTo>
                <a:lnTo>
                  <a:pt x="457200" y="3189768"/>
                </a:lnTo>
                <a:cubicBezTo>
                  <a:pt x="545805" y="3186224"/>
                  <a:pt x="494414" y="3187996"/>
                  <a:pt x="531628" y="3168503"/>
                </a:cubicBezTo>
                <a:cubicBezTo>
                  <a:pt x="568842" y="3149010"/>
                  <a:pt x="632638" y="3138377"/>
                  <a:pt x="680484" y="3072810"/>
                </a:cubicBezTo>
                <a:cubicBezTo>
                  <a:pt x="728330" y="3007243"/>
                  <a:pt x="731875" y="3014331"/>
                  <a:pt x="818707" y="2775098"/>
                </a:cubicBezTo>
                <a:cubicBezTo>
                  <a:pt x="905539" y="2535865"/>
                  <a:pt x="1086293" y="1943986"/>
                  <a:pt x="1201479" y="1637414"/>
                </a:cubicBezTo>
                <a:cubicBezTo>
                  <a:pt x="1316665" y="1330842"/>
                  <a:pt x="1373373" y="1162494"/>
                  <a:pt x="1509824" y="935666"/>
                </a:cubicBezTo>
                <a:cubicBezTo>
                  <a:pt x="1646275" y="708838"/>
                  <a:pt x="1768548" y="453656"/>
                  <a:pt x="2020186" y="276447"/>
                </a:cubicBezTo>
                <a:cubicBezTo>
                  <a:pt x="2271824" y="99238"/>
                  <a:pt x="2705986" y="0"/>
                  <a:pt x="3083442"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9" name="Connecteur droit avec flèche 118">
            <a:extLst>
              <a:ext uri="{FF2B5EF4-FFF2-40B4-BE49-F238E27FC236}">
                <a16:creationId xmlns:a16="http://schemas.microsoft.com/office/drawing/2014/main" id="{FA000881-7E69-4276-8570-FBE4A2D4B3E5}"/>
              </a:ext>
            </a:extLst>
          </p:cNvPr>
          <p:cNvCxnSpPr>
            <a:stCxn id="121" idx="3"/>
          </p:cNvCxnSpPr>
          <p:nvPr/>
        </p:nvCxnSpPr>
        <p:spPr>
          <a:xfrm flipV="1">
            <a:off x="6170317" y="3824006"/>
            <a:ext cx="730432" cy="19174"/>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necteur droit avec flèche 119">
            <a:extLst>
              <a:ext uri="{FF2B5EF4-FFF2-40B4-BE49-F238E27FC236}">
                <a16:creationId xmlns:a16="http://schemas.microsoft.com/office/drawing/2014/main" id="{7E3490FE-7332-4C6A-9F50-A5E0E7C13F01}"/>
              </a:ext>
            </a:extLst>
          </p:cNvPr>
          <p:cNvCxnSpPr/>
          <p:nvPr/>
        </p:nvCxnSpPr>
        <p:spPr>
          <a:xfrm flipH="1">
            <a:off x="7334153" y="4147231"/>
            <a:ext cx="605140"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1" name="ZoneTexte 120">
            <a:extLst>
              <a:ext uri="{FF2B5EF4-FFF2-40B4-BE49-F238E27FC236}">
                <a16:creationId xmlns:a16="http://schemas.microsoft.com/office/drawing/2014/main" id="{A2A90206-8D26-42B7-8726-CDEAF47988A2}"/>
              </a:ext>
            </a:extLst>
          </p:cNvPr>
          <p:cNvSpPr txBox="1"/>
          <p:nvPr/>
        </p:nvSpPr>
        <p:spPr>
          <a:xfrm>
            <a:off x="4861946" y="3473848"/>
            <a:ext cx="1308371" cy="738664"/>
          </a:xfrm>
          <a:prstGeom prst="rect">
            <a:avLst/>
          </a:prstGeom>
          <a:solidFill>
            <a:schemeClr val="tx1"/>
          </a:solidFill>
          <a:ln>
            <a:solidFill>
              <a:srgbClr val="000000"/>
            </a:solidFill>
            <a:prstDash val="dash"/>
          </a:ln>
        </p:spPr>
        <p:txBody>
          <a:bodyPr wrap="none" rtlCol="0">
            <a:spAutoFit/>
          </a:bodyPr>
          <a:lstStyle/>
          <a:p>
            <a:r>
              <a:rPr lang="fr-FR" sz="1400" dirty="0">
                <a:solidFill>
                  <a:srgbClr val="000000"/>
                </a:solidFill>
              </a:rPr>
              <a:t>ECDF CP4</a:t>
            </a:r>
          </a:p>
          <a:p>
            <a:r>
              <a:rPr lang="fr-FR" sz="1400" dirty="0">
                <a:solidFill>
                  <a:schemeClr val="accent1">
                    <a:lumMod val="75000"/>
                  </a:schemeClr>
                </a:solidFill>
              </a:rPr>
              <a:t>Niamey</a:t>
            </a:r>
          </a:p>
          <a:p>
            <a:r>
              <a:rPr lang="fr-FR" sz="1400" dirty="0">
                <a:solidFill>
                  <a:srgbClr val="000000"/>
                </a:solidFill>
              </a:rPr>
              <a:t>Control </a:t>
            </a:r>
            <a:r>
              <a:rPr lang="fr-FR" sz="1400" dirty="0" err="1">
                <a:solidFill>
                  <a:srgbClr val="000000"/>
                </a:solidFill>
              </a:rPr>
              <a:t>period</a:t>
            </a:r>
            <a:endParaRPr lang="fr-FR" sz="1400" dirty="0">
              <a:solidFill>
                <a:srgbClr val="000000"/>
              </a:solidFill>
            </a:endParaRPr>
          </a:p>
        </p:txBody>
      </p:sp>
      <p:sp>
        <p:nvSpPr>
          <p:cNvPr id="122" name="ZoneTexte 121">
            <a:extLst>
              <a:ext uri="{FF2B5EF4-FFF2-40B4-BE49-F238E27FC236}">
                <a16:creationId xmlns:a16="http://schemas.microsoft.com/office/drawing/2014/main" id="{064BD041-3749-4A35-9D34-6D695504231D}"/>
              </a:ext>
            </a:extLst>
          </p:cNvPr>
          <p:cNvSpPr txBox="1"/>
          <p:nvPr/>
        </p:nvSpPr>
        <p:spPr>
          <a:xfrm>
            <a:off x="7982837" y="3864983"/>
            <a:ext cx="1321537" cy="954107"/>
          </a:xfrm>
          <a:prstGeom prst="rect">
            <a:avLst/>
          </a:prstGeom>
          <a:solidFill>
            <a:schemeClr val="tx1"/>
          </a:solidFill>
          <a:ln>
            <a:solidFill>
              <a:srgbClr val="000000"/>
            </a:solidFill>
          </a:ln>
        </p:spPr>
        <p:txBody>
          <a:bodyPr wrap="square" rtlCol="0">
            <a:spAutoFit/>
          </a:bodyPr>
          <a:lstStyle/>
          <a:p>
            <a:r>
              <a:rPr lang="fr-FR" sz="1400" dirty="0">
                <a:solidFill>
                  <a:srgbClr val="000000"/>
                </a:solidFill>
              </a:rPr>
              <a:t>ECDF CP4</a:t>
            </a:r>
          </a:p>
          <a:p>
            <a:r>
              <a:rPr lang="fr-FR" sz="1400" dirty="0">
                <a:solidFill>
                  <a:srgbClr val="00B050"/>
                </a:solidFill>
              </a:rPr>
              <a:t>Ouaga</a:t>
            </a:r>
          </a:p>
          <a:p>
            <a:r>
              <a:rPr lang="fr-FR" sz="1400" dirty="0">
                <a:solidFill>
                  <a:srgbClr val="000000"/>
                </a:solidFill>
              </a:rPr>
              <a:t>Control &amp; future</a:t>
            </a:r>
          </a:p>
        </p:txBody>
      </p:sp>
      <p:sp>
        <p:nvSpPr>
          <p:cNvPr id="123" name="ZoneTexte 122">
            <a:extLst>
              <a:ext uri="{FF2B5EF4-FFF2-40B4-BE49-F238E27FC236}">
                <a16:creationId xmlns:a16="http://schemas.microsoft.com/office/drawing/2014/main" id="{E45BAB23-0EF2-4BE3-B8A8-A4686CA2A72F}"/>
              </a:ext>
            </a:extLst>
          </p:cNvPr>
          <p:cNvSpPr txBox="1"/>
          <p:nvPr/>
        </p:nvSpPr>
        <p:spPr>
          <a:xfrm>
            <a:off x="4847340" y="2812246"/>
            <a:ext cx="1337584" cy="523220"/>
          </a:xfrm>
          <a:prstGeom prst="rect">
            <a:avLst/>
          </a:prstGeom>
          <a:solidFill>
            <a:schemeClr val="tx1"/>
          </a:solidFill>
          <a:ln>
            <a:solidFill>
              <a:srgbClr val="FF5050"/>
            </a:solidFill>
            <a:prstDash val="dash"/>
          </a:ln>
        </p:spPr>
        <p:txBody>
          <a:bodyPr wrap="square" rtlCol="0">
            <a:spAutoFit/>
          </a:bodyPr>
          <a:lstStyle/>
          <a:p>
            <a:pPr algn="ctr"/>
            <a:r>
              <a:rPr lang="fr-FR" sz="1400" dirty="0">
                <a:solidFill>
                  <a:srgbClr val="000000"/>
                </a:solidFill>
              </a:rPr>
              <a:t>ECDF ACN</a:t>
            </a:r>
          </a:p>
          <a:p>
            <a:pPr algn="ctr"/>
            <a:r>
              <a:rPr lang="fr-FR" sz="1400" dirty="0">
                <a:solidFill>
                  <a:srgbClr val="000000"/>
                </a:solidFill>
              </a:rPr>
              <a:t>Control </a:t>
            </a:r>
            <a:r>
              <a:rPr lang="fr-FR" sz="1400" dirty="0" err="1">
                <a:solidFill>
                  <a:srgbClr val="000000"/>
                </a:solidFill>
              </a:rPr>
              <a:t>period</a:t>
            </a:r>
            <a:endParaRPr lang="fr-FR" sz="1400" dirty="0">
              <a:solidFill>
                <a:srgbClr val="000000"/>
              </a:solidFill>
            </a:endParaRPr>
          </a:p>
        </p:txBody>
      </p:sp>
      <p:sp>
        <p:nvSpPr>
          <p:cNvPr id="124" name="ZoneTexte 123">
            <a:extLst>
              <a:ext uri="{FF2B5EF4-FFF2-40B4-BE49-F238E27FC236}">
                <a16:creationId xmlns:a16="http://schemas.microsoft.com/office/drawing/2014/main" id="{9B38B9AD-050A-4689-9C1A-1C5009DD003C}"/>
              </a:ext>
            </a:extLst>
          </p:cNvPr>
          <p:cNvSpPr txBox="1"/>
          <p:nvPr/>
        </p:nvSpPr>
        <p:spPr>
          <a:xfrm>
            <a:off x="7966790" y="4975014"/>
            <a:ext cx="1337584" cy="1169551"/>
          </a:xfrm>
          <a:prstGeom prst="rect">
            <a:avLst/>
          </a:prstGeom>
          <a:solidFill>
            <a:schemeClr val="tx1"/>
          </a:solidFill>
          <a:ln>
            <a:solidFill>
              <a:srgbClr val="FF5050"/>
            </a:solidFill>
          </a:ln>
        </p:spPr>
        <p:txBody>
          <a:bodyPr wrap="square" rtlCol="0">
            <a:spAutoFit/>
          </a:bodyPr>
          <a:lstStyle/>
          <a:p>
            <a:pPr algn="ctr"/>
            <a:r>
              <a:rPr lang="fr-FR" sz="1400" dirty="0">
                <a:solidFill>
                  <a:srgbClr val="000000"/>
                </a:solidFill>
              </a:rPr>
              <a:t>ECDF CP4</a:t>
            </a:r>
          </a:p>
          <a:p>
            <a:pPr algn="ctr"/>
            <a:r>
              <a:rPr lang="fr-FR" sz="1400" dirty="0" err="1">
                <a:solidFill>
                  <a:srgbClr val="000000"/>
                </a:solidFill>
              </a:rPr>
              <a:t>Bias</a:t>
            </a:r>
            <a:r>
              <a:rPr lang="fr-FR" sz="1400" dirty="0">
                <a:solidFill>
                  <a:srgbClr val="000000"/>
                </a:solidFill>
              </a:rPr>
              <a:t> </a:t>
            </a:r>
            <a:r>
              <a:rPr lang="fr-FR" sz="1400" dirty="0" err="1">
                <a:solidFill>
                  <a:srgbClr val="000000"/>
                </a:solidFill>
              </a:rPr>
              <a:t>corrected</a:t>
            </a:r>
            <a:endParaRPr lang="fr-FR" sz="1400" dirty="0">
              <a:solidFill>
                <a:srgbClr val="000000"/>
              </a:solidFill>
            </a:endParaRPr>
          </a:p>
          <a:p>
            <a:pPr algn="ctr"/>
            <a:r>
              <a:rPr lang="fr-FR" sz="1400" dirty="0">
                <a:solidFill>
                  <a:srgbClr val="00B050"/>
                </a:solidFill>
              </a:rPr>
              <a:t>Ouaga</a:t>
            </a:r>
          </a:p>
          <a:p>
            <a:pPr algn="ctr"/>
            <a:r>
              <a:rPr lang="fr-FR" sz="1400" dirty="0">
                <a:solidFill>
                  <a:srgbClr val="000000"/>
                </a:solidFill>
              </a:rPr>
              <a:t>Control &amp; future</a:t>
            </a:r>
          </a:p>
        </p:txBody>
      </p:sp>
      <p:cxnSp>
        <p:nvCxnSpPr>
          <p:cNvPr id="125" name="Connecteur droit avec flèche 124">
            <a:extLst>
              <a:ext uri="{FF2B5EF4-FFF2-40B4-BE49-F238E27FC236}">
                <a16:creationId xmlns:a16="http://schemas.microsoft.com/office/drawing/2014/main" id="{2A26D5E9-ADDC-462F-9F4F-A28AF1DBE95D}"/>
              </a:ext>
            </a:extLst>
          </p:cNvPr>
          <p:cNvCxnSpPr>
            <a:stCxn id="123" idx="3"/>
          </p:cNvCxnSpPr>
          <p:nvPr/>
        </p:nvCxnSpPr>
        <p:spPr>
          <a:xfrm>
            <a:off x="6184924" y="3073856"/>
            <a:ext cx="811770" cy="0"/>
          </a:xfrm>
          <a:prstGeom prst="straightConnector1">
            <a:avLst/>
          </a:prstGeom>
          <a:ln>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onnecteur droit avec flèche 125">
            <a:extLst>
              <a:ext uri="{FF2B5EF4-FFF2-40B4-BE49-F238E27FC236}">
                <a16:creationId xmlns:a16="http://schemas.microsoft.com/office/drawing/2014/main" id="{3B569A6A-B74B-44F6-9F3D-FBF27F1AEEC7}"/>
              </a:ext>
            </a:extLst>
          </p:cNvPr>
          <p:cNvCxnSpPr/>
          <p:nvPr/>
        </p:nvCxnSpPr>
        <p:spPr>
          <a:xfrm flipH="1" flipV="1">
            <a:off x="6900749" y="4758428"/>
            <a:ext cx="1038545" cy="813848"/>
          </a:xfrm>
          <a:prstGeom prst="straightConnector1">
            <a:avLst/>
          </a:prstGeom>
          <a:ln>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onnecteur droit avec flèche 126">
            <a:extLst>
              <a:ext uri="{FF2B5EF4-FFF2-40B4-BE49-F238E27FC236}">
                <a16:creationId xmlns:a16="http://schemas.microsoft.com/office/drawing/2014/main" id="{94C2BD45-DE4C-4961-AEFF-CE92CACBD8B3}"/>
              </a:ext>
            </a:extLst>
          </p:cNvPr>
          <p:cNvCxnSpPr/>
          <p:nvPr/>
        </p:nvCxnSpPr>
        <p:spPr>
          <a:xfrm flipV="1">
            <a:off x="6667971" y="4248065"/>
            <a:ext cx="0" cy="510363"/>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8" name="Connecteur droit avec flèche 127">
            <a:extLst>
              <a:ext uri="{FF2B5EF4-FFF2-40B4-BE49-F238E27FC236}">
                <a16:creationId xmlns:a16="http://schemas.microsoft.com/office/drawing/2014/main" id="{8605678B-050C-43C0-8393-C0F40F7995C2}"/>
              </a:ext>
            </a:extLst>
          </p:cNvPr>
          <p:cNvCxnSpPr/>
          <p:nvPr/>
        </p:nvCxnSpPr>
        <p:spPr>
          <a:xfrm flipV="1">
            <a:off x="6869990" y="3432902"/>
            <a:ext cx="0" cy="510363"/>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9" name="Connecteur droit avec flèche 128">
            <a:extLst>
              <a:ext uri="{FF2B5EF4-FFF2-40B4-BE49-F238E27FC236}">
                <a16:creationId xmlns:a16="http://schemas.microsoft.com/office/drawing/2014/main" id="{B060DB84-A5A1-4A72-BCBF-1C518D974329}"/>
              </a:ext>
            </a:extLst>
          </p:cNvPr>
          <p:cNvCxnSpPr/>
          <p:nvPr/>
        </p:nvCxnSpPr>
        <p:spPr>
          <a:xfrm flipV="1">
            <a:off x="7103907" y="2866391"/>
            <a:ext cx="0" cy="378671"/>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0" name="Connecteur droit avec flèche 129">
            <a:extLst>
              <a:ext uri="{FF2B5EF4-FFF2-40B4-BE49-F238E27FC236}">
                <a16:creationId xmlns:a16="http://schemas.microsoft.com/office/drawing/2014/main" id="{AA75F9B2-640D-4075-A92C-D252B480EC80}"/>
              </a:ext>
            </a:extLst>
          </p:cNvPr>
          <p:cNvCxnSpPr/>
          <p:nvPr/>
        </p:nvCxnSpPr>
        <p:spPr>
          <a:xfrm flipV="1">
            <a:off x="7422884" y="2529139"/>
            <a:ext cx="0" cy="226272"/>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1" name="ZoneTexte 130">
            <a:extLst>
              <a:ext uri="{FF2B5EF4-FFF2-40B4-BE49-F238E27FC236}">
                <a16:creationId xmlns:a16="http://schemas.microsoft.com/office/drawing/2014/main" id="{5E542653-F9D5-40E8-9357-61007E25D051}"/>
              </a:ext>
            </a:extLst>
          </p:cNvPr>
          <p:cNvSpPr txBox="1"/>
          <p:nvPr/>
        </p:nvSpPr>
        <p:spPr>
          <a:xfrm>
            <a:off x="6149759" y="3454674"/>
            <a:ext cx="620683" cy="369332"/>
          </a:xfrm>
          <a:prstGeom prst="rect">
            <a:avLst/>
          </a:prstGeom>
          <a:noFill/>
        </p:spPr>
        <p:txBody>
          <a:bodyPr wrap="none" rtlCol="0">
            <a:spAutoFit/>
          </a:bodyPr>
          <a:lstStyle/>
          <a:p>
            <a:r>
              <a:rPr lang="fr-FR" b="1" i="1" dirty="0">
                <a:solidFill>
                  <a:schemeClr val="accent1">
                    <a:lumMod val="75000"/>
                  </a:schemeClr>
                </a:solidFill>
              </a:rPr>
              <a:t>T(u)</a:t>
            </a:r>
          </a:p>
        </p:txBody>
      </p:sp>
      <p:sp>
        <p:nvSpPr>
          <p:cNvPr id="132" name="Forme libre 35">
            <a:extLst>
              <a:ext uri="{FF2B5EF4-FFF2-40B4-BE49-F238E27FC236}">
                <a16:creationId xmlns:a16="http://schemas.microsoft.com/office/drawing/2014/main" id="{9936C5D8-BBA8-4347-B6F2-593E3B00FFAD}"/>
              </a:ext>
            </a:extLst>
          </p:cNvPr>
          <p:cNvSpPr/>
          <p:nvPr/>
        </p:nvSpPr>
        <p:spPr>
          <a:xfrm>
            <a:off x="6854635" y="803431"/>
            <a:ext cx="827314" cy="389597"/>
          </a:xfrm>
          <a:custGeom>
            <a:avLst/>
            <a:gdLst>
              <a:gd name="connsiteX0" fmla="*/ 827314 w 827314"/>
              <a:gd name="connsiteY0" fmla="*/ 84797 h 389597"/>
              <a:gd name="connsiteX1" fmla="*/ 228600 w 827314"/>
              <a:gd name="connsiteY1" fmla="*/ 19483 h 389597"/>
              <a:gd name="connsiteX2" fmla="*/ 0 w 827314"/>
              <a:gd name="connsiteY2" fmla="*/ 389597 h 389597"/>
            </a:gdLst>
            <a:ahLst/>
            <a:cxnLst>
              <a:cxn ang="0">
                <a:pos x="connsiteX0" y="connsiteY0"/>
              </a:cxn>
              <a:cxn ang="0">
                <a:pos x="connsiteX1" y="connsiteY1"/>
              </a:cxn>
              <a:cxn ang="0">
                <a:pos x="connsiteX2" y="connsiteY2"/>
              </a:cxn>
            </a:cxnLst>
            <a:rect l="l" t="t" r="r" b="b"/>
            <a:pathLst>
              <a:path w="827314" h="389597">
                <a:moveTo>
                  <a:pt x="827314" y="84797"/>
                </a:moveTo>
                <a:cubicBezTo>
                  <a:pt x="596900" y="26740"/>
                  <a:pt x="366486" y="-31317"/>
                  <a:pt x="228600" y="19483"/>
                </a:cubicBezTo>
                <a:cubicBezTo>
                  <a:pt x="90714" y="70283"/>
                  <a:pt x="45357" y="229940"/>
                  <a:pt x="0" y="389597"/>
                </a:cubicBezTo>
              </a:path>
            </a:pathLst>
          </a:custGeom>
          <a:noFill/>
          <a:ln w="38100">
            <a:solidFill>
              <a:srgbClr val="081278"/>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34" name="Group 13">
            <a:extLst>
              <a:ext uri="{FF2B5EF4-FFF2-40B4-BE49-F238E27FC236}">
                <a16:creationId xmlns:a16="http://schemas.microsoft.com/office/drawing/2014/main" id="{01F9534F-F229-4666-80A4-E3D7CC5DE70C}"/>
              </a:ext>
            </a:extLst>
          </p:cNvPr>
          <p:cNvGrpSpPr>
            <a:grpSpLocks noChangeAspect="1"/>
          </p:cNvGrpSpPr>
          <p:nvPr/>
        </p:nvGrpSpPr>
        <p:grpSpPr bwMode="auto">
          <a:xfrm>
            <a:off x="9294066" y="811043"/>
            <a:ext cx="2852182" cy="2305077"/>
            <a:chOff x="3452" y="1376"/>
            <a:chExt cx="1761" cy="1423"/>
          </a:xfrm>
        </p:grpSpPr>
        <p:pic>
          <p:nvPicPr>
            <p:cNvPr id="135" name="Picture 14">
              <a:extLst>
                <a:ext uri="{FF2B5EF4-FFF2-40B4-BE49-F238E27FC236}">
                  <a16:creationId xmlns:a16="http://schemas.microsoft.com/office/drawing/2014/main" id="{58C1A1CB-8CE7-4B99-B22E-EF822F8CEF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5443" t="34407" r="74637" b="41826"/>
            <a:stretch>
              <a:fillRect/>
            </a:stretch>
          </p:blipFill>
          <p:spPr bwMode="auto">
            <a:xfrm>
              <a:off x="3452" y="1379"/>
              <a:ext cx="1761" cy="1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36" name="Picture 15">
              <a:extLst>
                <a:ext uri="{FF2B5EF4-FFF2-40B4-BE49-F238E27FC236}">
                  <a16:creationId xmlns:a16="http://schemas.microsoft.com/office/drawing/2014/main" id="{E245F915-DCDE-4B06-B185-AABEC3083A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7709" t="76413" r="89177" b="19841"/>
            <a:stretch>
              <a:fillRect/>
            </a:stretch>
          </p:blipFill>
          <p:spPr bwMode="auto">
            <a:xfrm>
              <a:off x="3452" y="1376"/>
              <a:ext cx="553" cy="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37" name="Rectangle 16">
              <a:extLst>
                <a:ext uri="{FF2B5EF4-FFF2-40B4-BE49-F238E27FC236}">
                  <a16:creationId xmlns:a16="http://schemas.microsoft.com/office/drawing/2014/main" id="{D771AD13-4C9A-4E96-8158-AFC0765B1E86}"/>
                </a:ext>
              </a:extLst>
            </p:cNvPr>
            <p:cNvSpPr>
              <a:spLocks noChangeAspect="1" noChangeArrowheads="1"/>
            </p:cNvSpPr>
            <p:nvPr/>
          </p:nvSpPr>
          <p:spPr bwMode="auto">
            <a:xfrm>
              <a:off x="3636" y="1644"/>
              <a:ext cx="1450" cy="106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138" name="ZoneTexte 137">
            <a:extLst>
              <a:ext uri="{FF2B5EF4-FFF2-40B4-BE49-F238E27FC236}">
                <a16:creationId xmlns:a16="http://schemas.microsoft.com/office/drawing/2014/main" id="{6D410460-A99E-4CA4-A593-2C935970C3EB}"/>
              </a:ext>
            </a:extLst>
          </p:cNvPr>
          <p:cNvSpPr txBox="1"/>
          <p:nvPr/>
        </p:nvSpPr>
        <p:spPr>
          <a:xfrm>
            <a:off x="9611552" y="3116120"/>
            <a:ext cx="2521844" cy="338554"/>
          </a:xfrm>
          <a:prstGeom prst="rect">
            <a:avLst/>
          </a:prstGeom>
          <a:noFill/>
        </p:spPr>
        <p:txBody>
          <a:bodyPr wrap="none" rtlCol="0">
            <a:spAutoFit/>
          </a:bodyPr>
          <a:lstStyle/>
          <a:p>
            <a:r>
              <a:rPr lang="fr-FR" sz="1600" b="1" i="1" dirty="0">
                <a:effectLst>
                  <a:outerShdw blurRad="38100" dist="38100" dir="2700000" algn="tl">
                    <a:srgbClr val="000000">
                      <a:alpha val="43137"/>
                    </a:srgbClr>
                  </a:outerShdw>
                </a:effectLst>
              </a:rPr>
              <a:t>Long </a:t>
            </a:r>
            <a:r>
              <a:rPr lang="fr-FR" sz="1600" b="1" i="1" dirty="0" err="1">
                <a:effectLst>
                  <a:outerShdw blurRad="38100" dist="38100" dir="2700000" algn="tl">
                    <a:srgbClr val="000000">
                      <a:alpha val="43137"/>
                    </a:srgbClr>
                  </a:outerShdw>
                </a:effectLst>
              </a:rPr>
              <a:t>term</a:t>
            </a:r>
            <a:r>
              <a:rPr lang="fr-FR" sz="1600" b="1" i="1" dirty="0">
                <a:effectLst>
                  <a:outerShdw blurRad="38100" dist="38100" dir="2700000" algn="tl">
                    <a:srgbClr val="000000">
                      <a:alpha val="43137"/>
                    </a:srgbClr>
                  </a:outerShdw>
                </a:effectLst>
              </a:rPr>
              <a:t> observations</a:t>
            </a:r>
          </a:p>
        </p:txBody>
      </p:sp>
      <p:pic>
        <p:nvPicPr>
          <p:cNvPr id="139" name="Image 138">
            <a:extLst>
              <a:ext uri="{FF2B5EF4-FFF2-40B4-BE49-F238E27FC236}">
                <a16:creationId xmlns:a16="http://schemas.microsoft.com/office/drawing/2014/main" id="{69B3C277-F2FC-41CA-A050-832673B20A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24309" y="410997"/>
            <a:ext cx="936638" cy="733700"/>
          </a:xfrm>
          <a:prstGeom prst="roundRect">
            <a:avLst>
              <a:gd name="adj" fmla="val 9421"/>
            </a:avLst>
          </a:prstGeom>
          <a:ln>
            <a:noFill/>
          </a:ln>
          <a:effectLst>
            <a:outerShdw blurRad="292100" dist="139700" dir="2700000" algn="tl" rotWithShape="0">
              <a:srgbClr val="333333">
                <a:alpha val="65000"/>
              </a:srgbClr>
            </a:outerShdw>
          </a:effectLst>
        </p:spPr>
      </p:pic>
      <p:sp>
        <p:nvSpPr>
          <p:cNvPr id="2" name="ZoneTexte 1">
            <a:extLst>
              <a:ext uri="{FF2B5EF4-FFF2-40B4-BE49-F238E27FC236}">
                <a16:creationId xmlns:a16="http://schemas.microsoft.com/office/drawing/2014/main" id="{FE9B66E3-B531-43FB-9D3A-F8CCD63AA99E}"/>
              </a:ext>
            </a:extLst>
          </p:cNvPr>
          <p:cNvSpPr txBox="1"/>
          <p:nvPr/>
        </p:nvSpPr>
        <p:spPr>
          <a:xfrm>
            <a:off x="7166422" y="1186247"/>
            <a:ext cx="1505540" cy="646331"/>
          </a:xfrm>
          <a:prstGeom prst="rect">
            <a:avLst/>
          </a:prstGeom>
          <a:noFill/>
        </p:spPr>
        <p:txBody>
          <a:bodyPr wrap="none" rtlCol="0">
            <a:spAutoFit/>
          </a:bodyPr>
          <a:lstStyle/>
          <a:p>
            <a:pPr algn="ctr"/>
            <a:r>
              <a:rPr lang="fr-FR" dirty="0" err="1"/>
              <a:t>Assessment</a:t>
            </a:r>
            <a:r>
              <a:rPr lang="fr-FR" dirty="0"/>
              <a:t> </a:t>
            </a:r>
          </a:p>
          <a:p>
            <a:pPr algn="ctr"/>
            <a:r>
              <a:rPr lang="fr-FR" dirty="0"/>
              <a:t>of </a:t>
            </a:r>
            <a:r>
              <a:rPr lang="fr-FR" b="1" i="1" dirty="0">
                <a:solidFill>
                  <a:srgbClr val="081278"/>
                </a:solidFill>
              </a:rPr>
              <a:t>T(u)</a:t>
            </a:r>
            <a:r>
              <a:rPr lang="fr-FR" dirty="0"/>
              <a:t> </a:t>
            </a:r>
          </a:p>
        </p:txBody>
      </p:sp>
      <p:cxnSp>
        <p:nvCxnSpPr>
          <p:cNvPr id="5" name="Connecteur droit avec flèche 4">
            <a:extLst>
              <a:ext uri="{FF2B5EF4-FFF2-40B4-BE49-F238E27FC236}">
                <a16:creationId xmlns:a16="http://schemas.microsoft.com/office/drawing/2014/main" id="{F8A74DEF-6715-4E2A-A7DB-FFD383BB1874}"/>
              </a:ext>
            </a:extLst>
          </p:cNvPr>
          <p:cNvCxnSpPr>
            <a:stCxn id="137" idx="1"/>
            <a:endCxn id="100" idx="3"/>
          </p:cNvCxnSpPr>
          <p:nvPr/>
        </p:nvCxnSpPr>
        <p:spPr>
          <a:xfrm flipH="1" flipV="1">
            <a:off x="8001383" y="981311"/>
            <a:ext cx="1590696" cy="11264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onnecteur droit avec flèche 139">
            <a:extLst>
              <a:ext uri="{FF2B5EF4-FFF2-40B4-BE49-F238E27FC236}">
                <a16:creationId xmlns:a16="http://schemas.microsoft.com/office/drawing/2014/main" id="{9513E8C6-C8FB-4C5B-B4D9-5BEB97133C74}"/>
              </a:ext>
            </a:extLst>
          </p:cNvPr>
          <p:cNvCxnSpPr/>
          <p:nvPr/>
        </p:nvCxnSpPr>
        <p:spPr>
          <a:xfrm flipV="1">
            <a:off x="7033246" y="4308727"/>
            <a:ext cx="0" cy="510363"/>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1" name="Connecteur droit avec flèche 140">
            <a:extLst>
              <a:ext uri="{FF2B5EF4-FFF2-40B4-BE49-F238E27FC236}">
                <a16:creationId xmlns:a16="http://schemas.microsoft.com/office/drawing/2014/main" id="{64864BDF-6E4A-4343-95E3-84C072BC1900}"/>
              </a:ext>
            </a:extLst>
          </p:cNvPr>
          <p:cNvCxnSpPr/>
          <p:nvPr/>
        </p:nvCxnSpPr>
        <p:spPr>
          <a:xfrm flipV="1">
            <a:off x="7334153" y="3561895"/>
            <a:ext cx="0" cy="510363"/>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2" name="Connecteur droit avec flèche 141">
            <a:extLst>
              <a:ext uri="{FF2B5EF4-FFF2-40B4-BE49-F238E27FC236}">
                <a16:creationId xmlns:a16="http://schemas.microsoft.com/office/drawing/2014/main" id="{7F01C6FC-0259-4AE3-8F84-66A1B5AA8646}"/>
              </a:ext>
            </a:extLst>
          </p:cNvPr>
          <p:cNvCxnSpPr/>
          <p:nvPr/>
        </p:nvCxnSpPr>
        <p:spPr>
          <a:xfrm flipV="1">
            <a:off x="7667945" y="2964901"/>
            <a:ext cx="0" cy="378671"/>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3" name="Connecteur droit avec flèche 142">
            <a:extLst>
              <a:ext uri="{FF2B5EF4-FFF2-40B4-BE49-F238E27FC236}">
                <a16:creationId xmlns:a16="http://schemas.microsoft.com/office/drawing/2014/main" id="{EC147318-F7AB-446E-B330-17E2E1F13306}"/>
              </a:ext>
            </a:extLst>
          </p:cNvPr>
          <p:cNvCxnSpPr/>
          <p:nvPr/>
        </p:nvCxnSpPr>
        <p:spPr>
          <a:xfrm flipV="1">
            <a:off x="7986922" y="2627649"/>
            <a:ext cx="0" cy="226272"/>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4" name="ZoneTexte 143">
            <a:extLst>
              <a:ext uri="{FF2B5EF4-FFF2-40B4-BE49-F238E27FC236}">
                <a16:creationId xmlns:a16="http://schemas.microsoft.com/office/drawing/2014/main" id="{832653C0-4C83-4597-B67B-313570F85376}"/>
              </a:ext>
            </a:extLst>
          </p:cNvPr>
          <p:cNvSpPr txBox="1"/>
          <p:nvPr/>
        </p:nvSpPr>
        <p:spPr>
          <a:xfrm>
            <a:off x="7541188" y="3509831"/>
            <a:ext cx="620683" cy="369332"/>
          </a:xfrm>
          <a:prstGeom prst="rect">
            <a:avLst/>
          </a:prstGeom>
          <a:noFill/>
        </p:spPr>
        <p:txBody>
          <a:bodyPr wrap="none" rtlCol="0">
            <a:spAutoFit/>
          </a:bodyPr>
          <a:lstStyle/>
          <a:p>
            <a:r>
              <a:rPr lang="fr-FR" b="1" i="1" dirty="0">
                <a:solidFill>
                  <a:schemeClr val="accent1">
                    <a:lumMod val="75000"/>
                  </a:schemeClr>
                </a:solidFill>
              </a:rPr>
              <a:t>T(u)</a:t>
            </a:r>
          </a:p>
        </p:txBody>
      </p:sp>
      <p:sp>
        <p:nvSpPr>
          <p:cNvPr id="6" name="Rectangle 5">
            <a:extLst>
              <a:ext uri="{FF2B5EF4-FFF2-40B4-BE49-F238E27FC236}">
                <a16:creationId xmlns:a16="http://schemas.microsoft.com/office/drawing/2014/main" id="{75B09FDC-EF5F-45E2-AE5F-F3CB40442209}"/>
              </a:ext>
            </a:extLst>
          </p:cNvPr>
          <p:cNvSpPr/>
          <p:nvPr/>
        </p:nvSpPr>
        <p:spPr>
          <a:xfrm>
            <a:off x="6849759" y="393915"/>
            <a:ext cx="620683" cy="369332"/>
          </a:xfrm>
          <a:prstGeom prst="rect">
            <a:avLst/>
          </a:prstGeom>
        </p:spPr>
        <p:txBody>
          <a:bodyPr wrap="none">
            <a:spAutoFit/>
          </a:bodyPr>
          <a:lstStyle/>
          <a:p>
            <a:r>
              <a:rPr lang="fr-FR" b="1" i="1" dirty="0">
                <a:solidFill>
                  <a:srgbClr val="081278"/>
                </a:solidFill>
              </a:rPr>
              <a:t>T(u)</a:t>
            </a:r>
            <a:endParaRPr lang="fr-FR" b="1" dirty="0">
              <a:solidFill>
                <a:srgbClr val="081278"/>
              </a:solidFill>
            </a:endParaRPr>
          </a:p>
        </p:txBody>
      </p:sp>
      <p:sp>
        <p:nvSpPr>
          <p:cNvPr id="7" name="ZoneTexte 6">
            <a:extLst>
              <a:ext uri="{FF2B5EF4-FFF2-40B4-BE49-F238E27FC236}">
                <a16:creationId xmlns:a16="http://schemas.microsoft.com/office/drawing/2014/main" id="{2D3F2474-0517-40E3-8B00-BBE0EBADE059}"/>
              </a:ext>
            </a:extLst>
          </p:cNvPr>
          <p:cNvSpPr txBox="1"/>
          <p:nvPr/>
        </p:nvSpPr>
        <p:spPr>
          <a:xfrm>
            <a:off x="5245773" y="827071"/>
            <a:ext cx="1749197" cy="369332"/>
          </a:xfrm>
          <a:prstGeom prst="rect">
            <a:avLst/>
          </a:prstGeom>
          <a:noFill/>
        </p:spPr>
        <p:txBody>
          <a:bodyPr wrap="none" rtlCol="0">
            <a:spAutoFit/>
          </a:bodyPr>
          <a:lstStyle/>
          <a:p>
            <a:r>
              <a:rPr lang="fr-FR" b="1" dirty="0">
                <a:solidFill>
                  <a:srgbClr val="FF0000"/>
                </a:solidFill>
              </a:rPr>
              <a:t>Ouagadougou</a:t>
            </a:r>
          </a:p>
        </p:txBody>
      </p:sp>
      <p:pic>
        <p:nvPicPr>
          <p:cNvPr id="145" name="Image 144">
            <a:extLst>
              <a:ext uri="{FF2B5EF4-FFF2-40B4-BE49-F238E27FC236}">
                <a16:creationId xmlns:a16="http://schemas.microsoft.com/office/drawing/2014/main" id="{B14E4D9B-B636-4D7C-9BC1-2EF10C4AA9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85052" y="564562"/>
            <a:ext cx="268280" cy="210153"/>
          </a:xfrm>
          <a:prstGeom prst="roundRect">
            <a:avLst>
              <a:gd name="adj" fmla="val 9421"/>
            </a:avLst>
          </a:prstGeom>
          <a:ln>
            <a:no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A869E957-E91D-4711-8A0E-A57B2CB9B74C}"/>
              </a:ext>
            </a:extLst>
          </p:cNvPr>
          <p:cNvSpPr txBox="1"/>
          <p:nvPr/>
        </p:nvSpPr>
        <p:spPr>
          <a:xfrm>
            <a:off x="2802124" y="4309374"/>
            <a:ext cx="2533066" cy="523220"/>
          </a:xfrm>
          <a:prstGeom prst="rect">
            <a:avLst/>
          </a:prstGeom>
          <a:noFill/>
        </p:spPr>
        <p:txBody>
          <a:bodyPr wrap="none" rtlCol="0">
            <a:spAutoFit/>
          </a:bodyPr>
          <a:lstStyle/>
          <a:p>
            <a:r>
              <a:rPr lang="fr-FR" sz="1400" i="1" dirty="0" err="1">
                <a:effectLst>
                  <a:outerShdw blurRad="38100" dist="38100" dir="2700000" algn="tl">
                    <a:srgbClr val="000000">
                      <a:alpha val="43137"/>
                    </a:srgbClr>
                  </a:outerShdw>
                </a:effectLst>
              </a:rPr>
              <a:t>Michelangeli</a:t>
            </a:r>
            <a:r>
              <a:rPr lang="fr-FR" sz="1400" i="1" dirty="0">
                <a:effectLst>
                  <a:outerShdw blurRad="38100" dist="38100" dir="2700000" algn="tl">
                    <a:srgbClr val="000000">
                      <a:alpha val="43137"/>
                    </a:srgbClr>
                  </a:outerShdw>
                </a:effectLst>
              </a:rPr>
              <a:t> et al. 2009, GRL</a:t>
            </a:r>
          </a:p>
          <a:p>
            <a:r>
              <a:rPr lang="fr-FR" sz="1400" i="1" dirty="0">
                <a:effectLst>
                  <a:outerShdw blurRad="38100" dist="38100" dir="2700000" algn="tl">
                    <a:srgbClr val="000000">
                      <a:alpha val="43137"/>
                    </a:srgbClr>
                  </a:outerShdw>
                </a:effectLst>
              </a:rPr>
              <a:t>Vrac et al. 2016, JGR</a:t>
            </a:r>
          </a:p>
        </p:txBody>
      </p:sp>
      <p:sp>
        <p:nvSpPr>
          <p:cNvPr id="12" name="ZoneTexte 11">
            <a:extLst>
              <a:ext uri="{FF2B5EF4-FFF2-40B4-BE49-F238E27FC236}">
                <a16:creationId xmlns:a16="http://schemas.microsoft.com/office/drawing/2014/main" id="{3192FC7D-8CAB-4D1E-89C9-FFEBC2E89F62}"/>
              </a:ext>
            </a:extLst>
          </p:cNvPr>
          <p:cNvSpPr txBox="1"/>
          <p:nvPr/>
        </p:nvSpPr>
        <p:spPr>
          <a:xfrm>
            <a:off x="9500538" y="3936228"/>
            <a:ext cx="2533760" cy="1384995"/>
          </a:xfrm>
          <a:prstGeom prst="rect">
            <a:avLst/>
          </a:prstGeom>
          <a:noFill/>
        </p:spPr>
        <p:txBody>
          <a:bodyPr wrap="square" rtlCol="0">
            <a:spAutoFit/>
          </a:bodyPr>
          <a:lstStyle/>
          <a:p>
            <a:pPr algn="ctr"/>
            <a:r>
              <a:rPr lang="fr-FR" sz="2400" b="1" dirty="0">
                <a:solidFill>
                  <a:srgbClr val="081278"/>
                </a:solidFill>
              </a:rPr>
              <a:t>Assumption</a:t>
            </a:r>
            <a:r>
              <a:rPr lang="fr-FR" sz="2000" b="1" dirty="0">
                <a:solidFill>
                  <a:srgbClr val="081278"/>
                </a:solidFill>
              </a:rPr>
              <a:t> CDF-t </a:t>
            </a:r>
            <a:r>
              <a:rPr lang="fr-FR" sz="2000" b="1" dirty="0" err="1">
                <a:solidFill>
                  <a:srgbClr val="081278"/>
                </a:solidFill>
              </a:rPr>
              <a:t>function</a:t>
            </a:r>
            <a:r>
              <a:rPr lang="fr-FR" sz="2000" b="1" dirty="0">
                <a:solidFill>
                  <a:srgbClr val="081278"/>
                </a:solidFill>
              </a:rPr>
              <a:t> </a:t>
            </a:r>
            <a:r>
              <a:rPr lang="fr-FR" sz="2000" b="1" i="1" dirty="0">
                <a:solidFill>
                  <a:srgbClr val="081278"/>
                </a:solidFill>
              </a:rPr>
              <a:t>T(u)</a:t>
            </a:r>
            <a:r>
              <a:rPr lang="fr-FR" sz="2000" b="1" dirty="0">
                <a:solidFill>
                  <a:srgbClr val="081278"/>
                </a:solidFill>
              </a:rPr>
              <a:t> </a:t>
            </a:r>
          </a:p>
          <a:p>
            <a:pPr algn="ctr"/>
            <a:r>
              <a:rPr lang="fr-FR" sz="2000" b="1" dirty="0" err="1">
                <a:solidFill>
                  <a:srgbClr val="081278"/>
                </a:solidFill>
              </a:rPr>
              <a:t>stationary</a:t>
            </a:r>
            <a:r>
              <a:rPr lang="fr-FR" sz="2000" b="1" dirty="0">
                <a:solidFill>
                  <a:srgbClr val="081278"/>
                </a:solidFill>
              </a:rPr>
              <a:t> in </a:t>
            </a:r>
            <a:r>
              <a:rPr lang="fr-FR" sz="2000" b="1" dirty="0" err="1">
                <a:solidFill>
                  <a:srgbClr val="081278"/>
                </a:solidFill>
              </a:rPr>
              <a:t>space</a:t>
            </a:r>
            <a:r>
              <a:rPr lang="fr-FR" sz="2000" b="1" dirty="0">
                <a:solidFill>
                  <a:srgbClr val="081278"/>
                </a:solidFill>
              </a:rPr>
              <a:t> and time</a:t>
            </a:r>
          </a:p>
        </p:txBody>
      </p:sp>
      <p:sp>
        <p:nvSpPr>
          <p:cNvPr id="151" name="Ellipse 150">
            <a:extLst>
              <a:ext uri="{FF2B5EF4-FFF2-40B4-BE49-F238E27FC236}">
                <a16:creationId xmlns:a16="http://schemas.microsoft.com/office/drawing/2014/main" id="{D5B45483-B8A9-47BF-972F-2E3831CD030E}"/>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52" name="Ellipse 151">
            <a:extLst>
              <a:ext uri="{FF2B5EF4-FFF2-40B4-BE49-F238E27FC236}">
                <a16:creationId xmlns:a16="http://schemas.microsoft.com/office/drawing/2014/main" id="{E399A6E4-E888-44BE-958C-76B5746DE7DC}"/>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53" name="Ellipse 152">
            <a:extLst>
              <a:ext uri="{FF2B5EF4-FFF2-40B4-BE49-F238E27FC236}">
                <a16:creationId xmlns:a16="http://schemas.microsoft.com/office/drawing/2014/main" id="{4B3FFCE3-3573-4A48-8D0D-A85589A02FD4}"/>
              </a:ext>
            </a:extLst>
          </p:cNvPr>
          <p:cNvSpPr/>
          <p:nvPr/>
        </p:nvSpPr>
        <p:spPr>
          <a:xfrm>
            <a:off x="3678372" y="6050492"/>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54" name="Ellipse 153">
            <a:extLst>
              <a:ext uri="{FF2B5EF4-FFF2-40B4-BE49-F238E27FC236}">
                <a16:creationId xmlns:a16="http://schemas.microsoft.com/office/drawing/2014/main" id="{D2030884-3FB9-4F1F-A773-46B7C5C31C0B}"/>
              </a:ext>
            </a:extLst>
          </p:cNvPr>
          <p:cNvSpPr/>
          <p:nvPr/>
        </p:nvSpPr>
        <p:spPr>
          <a:xfrm>
            <a:off x="421114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55" name="Ellipse 154">
            <a:extLst>
              <a:ext uri="{FF2B5EF4-FFF2-40B4-BE49-F238E27FC236}">
                <a16:creationId xmlns:a16="http://schemas.microsoft.com/office/drawing/2014/main" id="{E79FAF54-7E87-4ED7-94B8-6A3BB2EA82A6}"/>
              </a:ext>
            </a:extLst>
          </p:cNvPr>
          <p:cNvSpPr/>
          <p:nvPr/>
        </p:nvSpPr>
        <p:spPr>
          <a:xfrm>
            <a:off x="450329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56" name="Ellipse 155">
            <a:extLst>
              <a:ext uri="{FF2B5EF4-FFF2-40B4-BE49-F238E27FC236}">
                <a16:creationId xmlns:a16="http://schemas.microsoft.com/office/drawing/2014/main" id="{6D022D75-450C-402B-B046-9F998D589F2A}"/>
              </a:ext>
            </a:extLst>
          </p:cNvPr>
          <p:cNvSpPr/>
          <p:nvPr/>
        </p:nvSpPr>
        <p:spPr>
          <a:xfrm>
            <a:off x="4828025" y="6003040"/>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Tree>
    <p:extLst>
      <p:ext uri="{BB962C8B-B14F-4D97-AF65-F5344CB8AC3E}">
        <p14:creationId xmlns:p14="http://schemas.microsoft.com/office/powerpoint/2010/main" val="278700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8" grpId="0" animBg="1"/>
      <p:bldP spid="122" grpId="0" animBg="1"/>
      <p:bldP spid="124" grpId="0" animBg="1"/>
      <p:bldP spid="132" grpId="0" animBg="1"/>
      <p:bldP spid="144" grpId="0"/>
      <p:bldP spid="6"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 name="Groupe 158">
            <a:extLst>
              <a:ext uri="{FF2B5EF4-FFF2-40B4-BE49-F238E27FC236}">
                <a16:creationId xmlns:a16="http://schemas.microsoft.com/office/drawing/2014/main" id="{EB056E83-C105-4F77-BACF-DB33F9E0D7F1}"/>
              </a:ext>
            </a:extLst>
          </p:cNvPr>
          <p:cNvGrpSpPr/>
          <p:nvPr/>
        </p:nvGrpSpPr>
        <p:grpSpPr>
          <a:xfrm>
            <a:off x="4082657" y="6094300"/>
            <a:ext cx="1854008" cy="613529"/>
            <a:chOff x="3277878" y="1491102"/>
            <a:chExt cx="1854008" cy="741603"/>
          </a:xfrm>
          <a:scene3d>
            <a:camera prst="orthographicFront"/>
            <a:lightRig rig="flat" dir="t"/>
          </a:scene3d>
        </p:grpSpPr>
        <p:sp>
          <p:nvSpPr>
            <p:cNvPr id="160" name="Flèche : chevron 159">
              <a:extLst>
                <a:ext uri="{FF2B5EF4-FFF2-40B4-BE49-F238E27FC236}">
                  <a16:creationId xmlns:a16="http://schemas.microsoft.com/office/drawing/2014/main" id="{A8DF2069-B1B6-4DB8-B661-E4E30A9E9CC2}"/>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161" name="Flèche : chevron 4">
              <a:extLst>
                <a:ext uri="{FF2B5EF4-FFF2-40B4-BE49-F238E27FC236}">
                  <a16:creationId xmlns:a16="http://schemas.microsoft.com/office/drawing/2014/main" id="{80B7A19F-0369-4761-BAE4-AA9927C71FB3}"/>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162" name="Groupe 161">
            <a:extLst>
              <a:ext uri="{FF2B5EF4-FFF2-40B4-BE49-F238E27FC236}">
                <a16:creationId xmlns:a16="http://schemas.microsoft.com/office/drawing/2014/main" id="{81067768-B6AC-4AC4-8FAA-487CD23AED6F}"/>
              </a:ext>
            </a:extLst>
          </p:cNvPr>
          <p:cNvGrpSpPr/>
          <p:nvPr/>
        </p:nvGrpSpPr>
        <p:grpSpPr>
          <a:xfrm>
            <a:off x="5786015" y="6081501"/>
            <a:ext cx="1911391" cy="613529"/>
            <a:chOff x="2106856" y="693245"/>
            <a:chExt cx="780317" cy="312126"/>
          </a:xfrm>
          <a:scene3d>
            <a:camera prst="orthographicFront"/>
            <a:lightRig rig="flat" dir="t"/>
          </a:scene3d>
        </p:grpSpPr>
        <p:sp>
          <p:nvSpPr>
            <p:cNvPr id="163" name="Flèche : chevron 162">
              <a:extLst>
                <a:ext uri="{FF2B5EF4-FFF2-40B4-BE49-F238E27FC236}">
                  <a16:creationId xmlns:a16="http://schemas.microsoft.com/office/drawing/2014/main" id="{EFE9FC90-A080-424A-99BA-EA64F78A8F21}"/>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164" name="Flèche : chevron 4">
              <a:extLst>
                <a:ext uri="{FF2B5EF4-FFF2-40B4-BE49-F238E27FC236}">
                  <a16:creationId xmlns:a16="http://schemas.microsoft.com/office/drawing/2014/main" id="{2E34A377-A6B2-47DB-98D6-248A6506EBE7}"/>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2019</a:t>
              </a:r>
            </a:p>
          </p:txBody>
        </p:sp>
      </p:grpSp>
      <p:sp>
        <p:nvSpPr>
          <p:cNvPr id="165" name="Rectangle : coins arrondis 164">
            <a:extLst>
              <a:ext uri="{FF2B5EF4-FFF2-40B4-BE49-F238E27FC236}">
                <a16:creationId xmlns:a16="http://schemas.microsoft.com/office/drawing/2014/main" id="{196A2B41-64E2-4CA2-95AC-8517B4878D51}"/>
              </a:ext>
            </a:extLst>
          </p:cNvPr>
          <p:cNvSpPr/>
          <p:nvPr/>
        </p:nvSpPr>
        <p:spPr>
          <a:xfrm>
            <a:off x="5148943" y="6003041"/>
            <a:ext cx="1709057" cy="186530"/>
          </a:xfrm>
          <a:prstGeom prst="roundRect">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200">
              <a:solidFill>
                <a:schemeClr val="tx1"/>
              </a:solidFill>
            </a:endParaRPr>
          </a:p>
        </p:txBody>
      </p:sp>
      <p:grpSp>
        <p:nvGrpSpPr>
          <p:cNvPr id="166" name="Groupe 165">
            <a:extLst>
              <a:ext uri="{FF2B5EF4-FFF2-40B4-BE49-F238E27FC236}">
                <a16:creationId xmlns:a16="http://schemas.microsoft.com/office/drawing/2014/main" id="{8CE9BA96-73D3-4D9A-80ED-56DB8E3404BF}"/>
              </a:ext>
            </a:extLst>
          </p:cNvPr>
          <p:cNvGrpSpPr/>
          <p:nvPr/>
        </p:nvGrpSpPr>
        <p:grpSpPr>
          <a:xfrm>
            <a:off x="2379300" y="6107099"/>
            <a:ext cx="1854008" cy="600730"/>
            <a:chOff x="1639870" y="1491102"/>
            <a:chExt cx="1854008" cy="741603"/>
          </a:xfrm>
          <a:scene3d>
            <a:camera prst="orthographicFront"/>
            <a:lightRig rig="flat" dir="t"/>
          </a:scene3d>
        </p:grpSpPr>
        <p:sp>
          <p:nvSpPr>
            <p:cNvPr id="167" name="Flèche : chevron 166">
              <a:extLst>
                <a:ext uri="{FF2B5EF4-FFF2-40B4-BE49-F238E27FC236}">
                  <a16:creationId xmlns:a16="http://schemas.microsoft.com/office/drawing/2014/main" id="{8032162F-7362-4401-B322-A7F341DD9461}"/>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168" name="Flèche : chevron 4">
              <a:extLst>
                <a:ext uri="{FF2B5EF4-FFF2-40B4-BE49-F238E27FC236}">
                  <a16:creationId xmlns:a16="http://schemas.microsoft.com/office/drawing/2014/main" id="{79A00A3C-813F-4290-A2E5-42B534ADB666}"/>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169" name="Groupe 168">
            <a:extLst>
              <a:ext uri="{FF2B5EF4-FFF2-40B4-BE49-F238E27FC236}">
                <a16:creationId xmlns:a16="http://schemas.microsoft.com/office/drawing/2014/main" id="{DE2F4953-EAEB-4023-9904-6FCD9F2904C9}"/>
              </a:ext>
            </a:extLst>
          </p:cNvPr>
          <p:cNvGrpSpPr/>
          <p:nvPr/>
        </p:nvGrpSpPr>
        <p:grpSpPr>
          <a:xfrm>
            <a:off x="618560" y="6094300"/>
            <a:ext cx="1854008" cy="600730"/>
            <a:chOff x="1861" y="1491102"/>
            <a:chExt cx="1854008" cy="741603"/>
          </a:xfrm>
          <a:scene3d>
            <a:camera prst="orthographicFront"/>
            <a:lightRig rig="flat" dir="t"/>
          </a:scene3d>
        </p:grpSpPr>
        <p:sp>
          <p:nvSpPr>
            <p:cNvPr id="170" name="Flèche : chevron 169">
              <a:extLst>
                <a:ext uri="{FF2B5EF4-FFF2-40B4-BE49-F238E27FC236}">
                  <a16:creationId xmlns:a16="http://schemas.microsoft.com/office/drawing/2014/main" id="{E8FE896F-7D0C-43D6-800B-EEA723811DBA}"/>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171" name="Flèche : chevron 4">
              <a:extLst>
                <a:ext uri="{FF2B5EF4-FFF2-40B4-BE49-F238E27FC236}">
                  <a16:creationId xmlns:a16="http://schemas.microsoft.com/office/drawing/2014/main" id="{1C9D1FF9-1D61-4951-A280-9AD6C7E9F4F5}"/>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sp>
        <p:nvSpPr>
          <p:cNvPr id="172" name="Ellipse 171">
            <a:extLst>
              <a:ext uri="{FF2B5EF4-FFF2-40B4-BE49-F238E27FC236}">
                <a16:creationId xmlns:a16="http://schemas.microsoft.com/office/drawing/2014/main" id="{FC18320D-C43E-4931-B1A6-8DF4D56E8675}"/>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73" name="Ellipse 172">
            <a:extLst>
              <a:ext uri="{FF2B5EF4-FFF2-40B4-BE49-F238E27FC236}">
                <a16:creationId xmlns:a16="http://schemas.microsoft.com/office/drawing/2014/main" id="{217D538B-D68F-487E-BF21-8ED0997E9C71}"/>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74" name="Ellipse 173">
            <a:extLst>
              <a:ext uri="{FF2B5EF4-FFF2-40B4-BE49-F238E27FC236}">
                <a16:creationId xmlns:a16="http://schemas.microsoft.com/office/drawing/2014/main" id="{C9537175-8384-4E80-A698-6F871AEF8895}"/>
              </a:ext>
            </a:extLst>
          </p:cNvPr>
          <p:cNvSpPr/>
          <p:nvPr/>
        </p:nvSpPr>
        <p:spPr>
          <a:xfrm>
            <a:off x="3678372" y="6050492"/>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75" name="Ellipse 174">
            <a:extLst>
              <a:ext uri="{FF2B5EF4-FFF2-40B4-BE49-F238E27FC236}">
                <a16:creationId xmlns:a16="http://schemas.microsoft.com/office/drawing/2014/main" id="{0EC06684-28D9-4E19-85E6-8E6495129EDE}"/>
              </a:ext>
            </a:extLst>
          </p:cNvPr>
          <p:cNvSpPr/>
          <p:nvPr/>
        </p:nvSpPr>
        <p:spPr>
          <a:xfrm>
            <a:off x="421114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76" name="Ellipse 175">
            <a:extLst>
              <a:ext uri="{FF2B5EF4-FFF2-40B4-BE49-F238E27FC236}">
                <a16:creationId xmlns:a16="http://schemas.microsoft.com/office/drawing/2014/main" id="{DAC80DE4-0963-426C-AACE-A0F2BB1F85B2}"/>
              </a:ext>
            </a:extLst>
          </p:cNvPr>
          <p:cNvSpPr/>
          <p:nvPr/>
        </p:nvSpPr>
        <p:spPr>
          <a:xfrm>
            <a:off x="450329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77" name="Ellipse 176">
            <a:extLst>
              <a:ext uri="{FF2B5EF4-FFF2-40B4-BE49-F238E27FC236}">
                <a16:creationId xmlns:a16="http://schemas.microsoft.com/office/drawing/2014/main" id="{3ED9E2D9-6045-4EE3-9D36-F1B31D772F82}"/>
              </a:ext>
            </a:extLst>
          </p:cNvPr>
          <p:cNvSpPr/>
          <p:nvPr/>
        </p:nvSpPr>
        <p:spPr>
          <a:xfrm>
            <a:off x="4828025" y="6003040"/>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51" name="Rectangle : coins arrondis 150">
            <a:extLst>
              <a:ext uri="{FF2B5EF4-FFF2-40B4-BE49-F238E27FC236}">
                <a16:creationId xmlns:a16="http://schemas.microsoft.com/office/drawing/2014/main" id="{2D85D0C8-2AAE-439A-829E-2ECF93B2AA84}"/>
              </a:ext>
            </a:extLst>
          </p:cNvPr>
          <p:cNvSpPr/>
          <p:nvPr/>
        </p:nvSpPr>
        <p:spPr>
          <a:xfrm>
            <a:off x="6704477" y="5037007"/>
            <a:ext cx="5327482" cy="1820993"/>
          </a:xfrm>
          <a:prstGeom prst="round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Rectangle : coins arrondis 149">
            <a:extLst>
              <a:ext uri="{FF2B5EF4-FFF2-40B4-BE49-F238E27FC236}">
                <a16:creationId xmlns:a16="http://schemas.microsoft.com/office/drawing/2014/main" id="{271799C8-9183-46C6-8A07-F7E045383F29}"/>
              </a:ext>
            </a:extLst>
          </p:cNvPr>
          <p:cNvSpPr/>
          <p:nvPr/>
        </p:nvSpPr>
        <p:spPr>
          <a:xfrm>
            <a:off x="6704477" y="3371545"/>
            <a:ext cx="5327482" cy="1604957"/>
          </a:xfrm>
          <a:prstGeom prst="round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Rectangle : coins arrondis 148">
            <a:extLst>
              <a:ext uri="{FF2B5EF4-FFF2-40B4-BE49-F238E27FC236}">
                <a16:creationId xmlns:a16="http://schemas.microsoft.com/office/drawing/2014/main" id="{3B887550-1A37-44BF-B4DA-BD6C53ACEDCA}"/>
              </a:ext>
            </a:extLst>
          </p:cNvPr>
          <p:cNvSpPr/>
          <p:nvPr/>
        </p:nvSpPr>
        <p:spPr>
          <a:xfrm>
            <a:off x="6704477" y="1706083"/>
            <a:ext cx="5327482" cy="1604957"/>
          </a:xfrm>
          <a:prstGeom prst="round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 coins arrondis 1">
            <a:extLst>
              <a:ext uri="{FF2B5EF4-FFF2-40B4-BE49-F238E27FC236}">
                <a16:creationId xmlns:a16="http://schemas.microsoft.com/office/drawing/2014/main" id="{769F8041-4710-43DA-92B8-A5F860F6265B}"/>
              </a:ext>
            </a:extLst>
          </p:cNvPr>
          <p:cNvSpPr/>
          <p:nvPr/>
        </p:nvSpPr>
        <p:spPr>
          <a:xfrm>
            <a:off x="6704477" y="40621"/>
            <a:ext cx="5327482" cy="1604957"/>
          </a:xfrm>
          <a:prstGeom prst="round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Picture 12" descr="globe">
            <a:extLst>
              <a:ext uri="{FF2B5EF4-FFF2-40B4-BE49-F238E27FC236}">
                <a16:creationId xmlns:a16="http://schemas.microsoft.com/office/drawing/2014/main" id="{4B4B85F5-1607-42C4-88D2-61BD79319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63"/>
          <a:stretch>
            <a:fillRect/>
          </a:stretch>
        </p:blipFill>
        <p:spPr bwMode="auto">
          <a:xfrm rot="967925">
            <a:off x="388816" y="765900"/>
            <a:ext cx="1426038" cy="140222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à coins arrondis 2">
            <a:extLst>
              <a:ext uri="{FF2B5EF4-FFF2-40B4-BE49-F238E27FC236}">
                <a16:creationId xmlns:a16="http://schemas.microsoft.com/office/drawing/2014/main" id="{D67C0A4A-1DAC-4EA5-9A2B-C9CA9E972F45}"/>
              </a:ext>
            </a:extLst>
          </p:cNvPr>
          <p:cNvSpPr/>
          <p:nvPr/>
        </p:nvSpPr>
        <p:spPr>
          <a:xfrm>
            <a:off x="3445086" y="2207309"/>
            <a:ext cx="1269612" cy="744043"/>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a:r>
              <a:rPr lang="fr-FR" sz="1600" b="1" kern="0" dirty="0" err="1">
                <a:ea typeface="+mn-ea"/>
                <a:cs typeface="+mn-cs"/>
              </a:rPr>
              <a:t>Bias</a:t>
            </a:r>
            <a:r>
              <a:rPr lang="fr-FR" sz="1600" b="1" kern="0" dirty="0">
                <a:ea typeface="+mn-ea"/>
                <a:cs typeface="+mn-cs"/>
              </a:rPr>
              <a:t> correction</a:t>
            </a:r>
          </a:p>
        </p:txBody>
      </p:sp>
      <p:sp>
        <p:nvSpPr>
          <p:cNvPr id="32" name="Rectangle à coins arrondis 6">
            <a:extLst>
              <a:ext uri="{FF2B5EF4-FFF2-40B4-BE49-F238E27FC236}">
                <a16:creationId xmlns:a16="http://schemas.microsoft.com/office/drawing/2014/main" id="{0D1D876E-778D-49C5-9EED-A89593368688}"/>
              </a:ext>
            </a:extLst>
          </p:cNvPr>
          <p:cNvSpPr/>
          <p:nvPr/>
        </p:nvSpPr>
        <p:spPr>
          <a:xfrm>
            <a:off x="2038999" y="2200068"/>
            <a:ext cx="1163273" cy="744043"/>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eaLnBrk="1" fontAlgn="auto" hangingPunct="1">
              <a:spcBef>
                <a:spcPts val="0"/>
              </a:spcBef>
              <a:spcAft>
                <a:spcPts val="0"/>
              </a:spcAft>
              <a:defRPr/>
            </a:pPr>
            <a:r>
              <a:rPr lang="fr-FR" sz="1200" b="1" kern="0" dirty="0" err="1">
                <a:ea typeface="+mn-ea"/>
                <a:cs typeface="+mn-cs"/>
              </a:rPr>
              <a:t>Regional</a:t>
            </a:r>
            <a:r>
              <a:rPr lang="fr-FR" sz="1200" b="1" kern="0" dirty="0">
                <a:ea typeface="+mn-ea"/>
                <a:cs typeface="+mn-cs"/>
              </a:rPr>
              <a:t> convection-</a:t>
            </a:r>
            <a:r>
              <a:rPr lang="fr-FR" sz="1200" b="1" kern="0" dirty="0" err="1">
                <a:ea typeface="+mn-ea"/>
                <a:cs typeface="+mn-cs"/>
              </a:rPr>
              <a:t>permitting</a:t>
            </a:r>
            <a:r>
              <a:rPr lang="fr-FR" sz="1200" b="1" kern="0" dirty="0">
                <a:ea typeface="+mn-ea"/>
                <a:cs typeface="+mn-cs"/>
              </a:rPr>
              <a:t> model</a:t>
            </a:r>
          </a:p>
        </p:txBody>
      </p:sp>
      <p:sp>
        <p:nvSpPr>
          <p:cNvPr id="33" name="ZoneTexte 32">
            <a:extLst>
              <a:ext uri="{FF2B5EF4-FFF2-40B4-BE49-F238E27FC236}">
                <a16:creationId xmlns:a16="http://schemas.microsoft.com/office/drawing/2014/main" id="{2A221CC3-AC30-4267-908A-05257932C795}"/>
              </a:ext>
            </a:extLst>
          </p:cNvPr>
          <p:cNvSpPr txBox="1"/>
          <p:nvPr/>
        </p:nvSpPr>
        <p:spPr>
          <a:xfrm>
            <a:off x="2200585" y="598407"/>
            <a:ext cx="997103" cy="318194"/>
          </a:xfrm>
          <a:prstGeom prst="rect">
            <a:avLst/>
          </a:prstGeom>
          <a:noFill/>
        </p:spPr>
        <p:txBody>
          <a:bodyPr wrap="none" rtlCol="0">
            <a:spAutoFit/>
          </a:bodyPr>
          <a:lstStyle/>
          <a:p>
            <a:r>
              <a:rPr lang="fr-FR" sz="1600" dirty="0"/>
              <a:t>CP4-Africa</a:t>
            </a:r>
          </a:p>
        </p:txBody>
      </p:sp>
      <p:pic>
        <p:nvPicPr>
          <p:cNvPr id="42" name="Image 41">
            <a:extLst>
              <a:ext uri="{FF2B5EF4-FFF2-40B4-BE49-F238E27FC236}">
                <a16:creationId xmlns:a16="http://schemas.microsoft.com/office/drawing/2014/main" id="{04514097-E067-4453-BB67-CFFE7809E845}"/>
              </a:ext>
            </a:extLst>
          </p:cNvPr>
          <p:cNvPicPr>
            <a:picLocks noChangeAspect="1"/>
          </p:cNvPicPr>
          <p:nvPr/>
        </p:nvPicPr>
        <p:blipFill>
          <a:blip r:embed="rId4"/>
          <a:stretch>
            <a:fillRect/>
          </a:stretch>
        </p:blipFill>
        <p:spPr>
          <a:xfrm>
            <a:off x="2038999" y="885360"/>
            <a:ext cx="1212563" cy="1163301"/>
          </a:xfrm>
          <a:prstGeom prst="rect">
            <a:avLst/>
          </a:prstGeom>
          <a:ln>
            <a:noFill/>
          </a:ln>
          <a:effectLst>
            <a:outerShdw blurRad="292100" dist="139700" dir="2700000" algn="tl" rotWithShape="0">
              <a:srgbClr val="333333">
                <a:alpha val="65000"/>
              </a:srgbClr>
            </a:outerShdw>
          </a:effectLst>
        </p:spPr>
      </p:pic>
      <p:sp>
        <p:nvSpPr>
          <p:cNvPr id="43" name="ZoneTexte 42">
            <a:extLst>
              <a:ext uri="{FF2B5EF4-FFF2-40B4-BE49-F238E27FC236}">
                <a16:creationId xmlns:a16="http://schemas.microsoft.com/office/drawing/2014/main" id="{B809E0D8-35D0-4A41-81F0-6F0D37F36565}"/>
              </a:ext>
            </a:extLst>
          </p:cNvPr>
          <p:cNvSpPr txBox="1"/>
          <p:nvPr/>
        </p:nvSpPr>
        <p:spPr>
          <a:xfrm>
            <a:off x="3820513" y="1060443"/>
            <a:ext cx="614615" cy="318194"/>
          </a:xfrm>
          <a:prstGeom prst="rect">
            <a:avLst/>
          </a:prstGeom>
          <a:noFill/>
        </p:spPr>
        <p:txBody>
          <a:bodyPr wrap="none" rtlCol="0">
            <a:spAutoFit/>
          </a:bodyPr>
          <a:lstStyle/>
          <a:p>
            <a:r>
              <a:rPr lang="fr-FR" sz="1600" dirty="0"/>
              <a:t>CDF-t</a:t>
            </a:r>
          </a:p>
        </p:txBody>
      </p:sp>
      <p:pic>
        <p:nvPicPr>
          <p:cNvPr id="46" name="Image 45">
            <a:extLst>
              <a:ext uri="{FF2B5EF4-FFF2-40B4-BE49-F238E27FC236}">
                <a16:creationId xmlns:a16="http://schemas.microsoft.com/office/drawing/2014/main" id="{52A15711-D1CD-4C2A-B2CC-71BB8F1EB1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8139" y="1347397"/>
            <a:ext cx="1386156" cy="777875"/>
          </a:xfrm>
          <a:prstGeom prst="rect">
            <a:avLst/>
          </a:prstGeom>
          <a:ln>
            <a:noFill/>
          </a:ln>
          <a:effectLst>
            <a:outerShdw blurRad="292100" dist="139700" dir="2700000" algn="tl" rotWithShape="0">
              <a:srgbClr val="333333">
                <a:alpha val="65000"/>
              </a:srgbClr>
            </a:outerShdw>
          </a:effectLst>
        </p:spPr>
      </p:pic>
      <p:sp>
        <p:nvSpPr>
          <p:cNvPr id="47" name="Rectangle à coins arrondis 32">
            <a:extLst>
              <a:ext uri="{FF2B5EF4-FFF2-40B4-BE49-F238E27FC236}">
                <a16:creationId xmlns:a16="http://schemas.microsoft.com/office/drawing/2014/main" id="{DB3112A4-C919-4415-903E-0BBF325B6402}"/>
              </a:ext>
            </a:extLst>
          </p:cNvPr>
          <p:cNvSpPr/>
          <p:nvPr/>
        </p:nvSpPr>
        <p:spPr>
          <a:xfrm>
            <a:off x="3365088" y="3344810"/>
            <a:ext cx="1421182" cy="62145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 situ Obs.</a:t>
            </a:r>
          </a:p>
        </p:txBody>
      </p:sp>
      <p:cxnSp>
        <p:nvCxnSpPr>
          <p:cNvPr id="48" name="Connecteur droit avec flèche 47">
            <a:extLst>
              <a:ext uri="{FF2B5EF4-FFF2-40B4-BE49-F238E27FC236}">
                <a16:creationId xmlns:a16="http://schemas.microsoft.com/office/drawing/2014/main" id="{FB82AD19-D081-4B00-B706-E4854EB8F16D}"/>
              </a:ext>
            </a:extLst>
          </p:cNvPr>
          <p:cNvCxnSpPr>
            <a:cxnSpLocks/>
            <a:stCxn id="47" idx="0"/>
            <a:endCxn id="31" idx="2"/>
          </p:cNvCxnSpPr>
          <p:nvPr/>
        </p:nvCxnSpPr>
        <p:spPr>
          <a:xfrm flipV="1">
            <a:off x="4075679" y="2951352"/>
            <a:ext cx="4213" cy="3934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9" name="Image 48">
            <a:extLst>
              <a:ext uri="{FF2B5EF4-FFF2-40B4-BE49-F238E27FC236}">
                <a16:creationId xmlns:a16="http://schemas.microsoft.com/office/drawing/2014/main" id="{78CAA811-D5FC-49D9-889C-24BB27C535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2290" y="3166931"/>
            <a:ext cx="688621" cy="502560"/>
          </a:xfrm>
          <a:prstGeom prst="rect">
            <a:avLst/>
          </a:prstGeom>
          <a:ln w="19050">
            <a:noFill/>
          </a:ln>
          <a:effectLst>
            <a:outerShdw blurRad="292100" dist="139700" dir="2700000" algn="tl" rotWithShape="0">
              <a:srgbClr val="333333">
                <a:alpha val="65000"/>
              </a:srgbClr>
            </a:outerShdw>
          </a:effectLst>
        </p:spPr>
      </p:pic>
      <p:sp>
        <p:nvSpPr>
          <p:cNvPr id="51" name="Rectangle à coins arrondis 36">
            <a:extLst>
              <a:ext uri="{FF2B5EF4-FFF2-40B4-BE49-F238E27FC236}">
                <a16:creationId xmlns:a16="http://schemas.microsoft.com/office/drawing/2014/main" id="{51A3D5AC-87E0-4F3C-A21F-D1A225DED578}"/>
              </a:ext>
            </a:extLst>
          </p:cNvPr>
          <p:cNvSpPr/>
          <p:nvPr/>
        </p:nvSpPr>
        <p:spPr>
          <a:xfrm>
            <a:off x="4957512" y="2119630"/>
            <a:ext cx="1289249" cy="919401"/>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a:r>
              <a:rPr lang="fr-FR" sz="1600" b="1" kern="0" dirty="0" err="1">
                <a:ea typeface="+mn-ea"/>
                <a:cs typeface="+mn-cs"/>
              </a:rPr>
              <a:t>Stochast</a:t>
            </a:r>
            <a:r>
              <a:rPr lang="fr-FR" sz="1600" b="1" kern="0" dirty="0">
                <a:ea typeface="+mn-ea"/>
                <a:cs typeface="+mn-cs"/>
              </a:rPr>
              <a:t>. </a:t>
            </a:r>
            <a:r>
              <a:rPr lang="fr-FR" sz="1600" b="1" kern="0" dirty="0" err="1">
                <a:ea typeface="+mn-ea"/>
                <a:cs typeface="+mn-cs"/>
              </a:rPr>
              <a:t>Rainfall</a:t>
            </a:r>
            <a:endParaRPr lang="fr-FR" sz="1600" b="1" kern="0" dirty="0">
              <a:ea typeface="+mn-ea"/>
              <a:cs typeface="+mn-cs"/>
            </a:endParaRPr>
          </a:p>
          <a:p>
            <a:pPr algn="ctr"/>
            <a:r>
              <a:rPr lang="fr-FR" sz="1600" b="1" kern="0" dirty="0" err="1">
                <a:ea typeface="+mn-ea"/>
                <a:cs typeface="+mn-cs"/>
              </a:rPr>
              <a:t>Generator</a:t>
            </a:r>
            <a:endParaRPr lang="fr-FR" sz="1600" b="1" kern="0" dirty="0">
              <a:ea typeface="+mn-ea"/>
              <a:cs typeface="+mn-cs"/>
            </a:endParaRPr>
          </a:p>
        </p:txBody>
      </p:sp>
      <p:pic>
        <p:nvPicPr>
          <p:cNvPr id="58" name="Picture 2">
            <a:extLst>
              <a:ext uri="{FF2B5EF4-FFF2-40B4-BE49-F238E27FC236}">
                <a16:creationId xmlns:a16="http://schemas.microsoft.com/office/drawing/2014/main" id="{1857B8B5-C77A-4937-82EF-82FFEC5725D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40773" y="1300539"/>
            <a:ext cx="961856" cy="8893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ZoneTexte 59">
            <a:extLst>
              <a:ext uri="{FF2B5EF4-FFF2-40B4-BE49-F238E27FC236}">
                <a16:creationId xmlns:a16="http://schemas.microsoft.com/office/drawing/2014/main" id="{328B80C7-3A51-4C47-8304-9C35689F0B20}"/>
              </a:ext>
            </a:extLst>
          </p:cNvPr>
          <p:cNvSpPr txBox="1"/>
          <p:nvPr/>
        </p:nvSpPr>
        <p:spPr>
          <a:xfrm>
            <a:off x="4958777" y="1047054"/>
            <a:ext cx="1175694" cy="318194"/>
          </a:xfrm>
          <a:prstGeom prst="rect">
            <a:avLst/>
          </a:prstGeom>
          <a:noFill/>
        </p:spPr>
        <p:txBody>
          <a:bodyPr wrap="none" rtlCol="0">
            <a:spAutoFit/>
          </a:bodyPr>
          <a:lstStyle/>
          <a:p>
            <a:r>
              <a:rPr lang="fr-FR" sz="1600" dirty="0" err="1"/>
              <a:t>Stochastorm</a:t>
            </a:r>
            <a:endParaRPr lang="fr-FR" sz="1600" dirty="0"/>
          </a:p>
        </p:txBody>
      </p:sp>
      <p:cxnSp>
        <p:nvCxnSpPr>
          <p:cNvPr id="61" name="Connecteur droit avec flèche 60">
            <a:extLst>
              <a:ext uri="{FF2B5EF4-FFF2-40B4-BE49-F238E27FC236}">
                <a16:creationId xmlns:a16="http://schemas.microsoft.com/office/drawing/2014/main" id="{300B1613-A0E2-40D9-B839-AA7401072ADE}"/>
              </a:ext>
            </a:extLst>
          </p:cNvPr>
          <p:cNvCxnSpPr>
            <a:cxnSpLocks/>
            <a:stCxn id="31" idx="3"/>
          </p:cNvCxnSpPr>
          <p:nvPr/>
        </p:nvCxnSpPr>
        <p:spPr>
          <a:xfrm flipV="1">
            <a:off x="4714698" y="2579330"/>
            <a:ext cx="251639"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75C96437-09B1-4B9C-9012-47FB0B30E65D}"/>
              </a:ext>
            </a:extLst>
          </p:cNvPr>
          <p:cNvCxnSpPr>
            <a:cxnSpLocks/>
            <a:stCxn id="32" idx="3"/>
            <a:endCxn id="31" idx="1"/>
          </p:cNvCxnSpPr>
          <p:nvPr/>
        </p:nvCxnSpPr>
        <p:spPr>
          <a:xfrm>
            <a:off x="3202272" y="2572090"/>
            <a:ext cx="242814" cy="72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à coins arrondis 6">
            <a:extLst>
              <a:ext uri="{FF2B5EF4-FFF2-40B4-BE49-F238E27FC236}">
                <a16:creationId xmlns:a16="http://schemas.microsoft.com/office/drawing/2014/main" id="{C3957950-C36D-4F21-99AB-9C8D6CDC71E3}"/>
              </a:ext>
            </a:extLst>
          </p:cNvPr>
          <p:cNvSpPr/>
          <p:nvPr/>
        </p:nvSpPr>
        <p:spPr>
          <a:xfrm>
            <a:off x="597398" y="2200068"/>
            <a:ext cx="1163273" cy="744043"/>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eaLnBrk="1" fontAlgn="auto" hangingPunct="1">
              <a:spcBef>
                <a:spcPts val="0"/>
              </a:spcBef>
              <a:spcAft>
                <a:spcPts val="0"/>
              </a:spcAft>
              <a:defRPr/>
            </a:pPr>
            <a:r>
              <a:rPr lang="fr-FR" sz="1600" b="1" kern="0" dirty="0">
                <a:ea typeface="+mn-ea"/>
                <a:cs typeface="+mn-cs"/>
              </a:rPr>
              <a:t>Global </a:t>
            </a:r>
            <a:r>
              <a:rPr lang="fr-FR" sz="1600" b="1" kern="0" dirty="0" err="1">
                <a:ea typeface="+mn-ea"/>
                <a:cs typeface="+mn-cs"/>
              </a:rPr>
              <a:t>climate</a:t>
            </a:r>
            <a:r>
              <a:rPr lang="fr-FR" sz="1600" b="1" kern="0" dirty="0">
                <a:ea typeface="+mn-ea"/>
                <a:cs typeface="+mn-cs"/>
              </a:rPr>
              <a:t> model</a:t>
            </a:r>
          </a:p>
        </p:txBody>
      </p:sp>
      <p:cxnSp>
        <p:nvCxnSpPr>
          <p:cNvPr id="92" name="Connecteur droit avec flèche 91">
            <a:extLst>
              <a:ext uri="{FF2B5EF4-FFF2-40B4-BE49-F238E27FC236}">
                <a16:creationId xmlns:a16="http://schemas.microsoft.com/office/drawing/2014/main" id="{A1DBFF8E-B729-468B-968E-94B0591A96CC}"/>
              </a:ext>
            </a:extLst>
          </p:cNvPr>
          <p:cNvCxnSpPr>
            <a:cxnSpLocks/>
            <a:stCxn id="91" idx="3"/>
            <a:endCxn id="32" idx="1"/>
          </p:cNvCxnSpPr>
          <p:nvPr/>
        </p:nvCxnSpPr>
        <p:spPr>
          <a:xfrm>
            <a:off x="1760671" y="2572090"/>
            <a:ext cx="2783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ZoneTexte 92">
            <a:extLst>
              <a:ext uri="{FF2B5EF4-FFF2-40B4-BE49-F238E27FC236}">
                <a16:creationId xmlns:a16="http://schemas.microsoft.com/office/drawing/2014/main" id="{D82EA1C2-2366-419F-8FD0-73628208CE58}"/>
              </a:ext>
            </a:extLst>
          </p:cNvPr>
          <p:cNvSpPr txBox="1"/>
          <p:nvPr/>
        </p:nvSpPr>
        <p:spPr>
          <a:xfrm>
            <a:off x="443675" y="118610"/>
            <a:ext cx="1358064" cy="584775"/>
          </a:xfrm>
          <a:prstGeom prst="rect">
            <a:avLst/>
          </a:prstGeom>
          <a:noFill/>
        </p:spPr>
        <p:txBody>
          <a:bodyPr wrap="none" rtlCol="0">
            <a:spAutoFit/>
          </a:bodyPr>
          <a:lstStyle/>
          <a:p>
            <a:r>
              <a:rPr lang="fr-FR" sz="1600" dirty="0" err="1"/>
              <a:t>Unified</a:t>
            </a:r>
            <a:r>
              <a:rPr lang="fr-FR" sz="1600" dirty="0"/>
              <a:t> GCM</a:t>
            </a:r>
          </a:p>
          <a:p>
            <a:r>
              <a:rPr lang="fr-FR" sz="1600" dirty="0"/>
              <a:t>Met Office</a:t>
            </a:r>
          </a:p>
        </p:txBody>
      </p:sp>
      <p:pic>
        <p:nvPicPr>
          <p:cNvPr id="97" name="Image 96">
            <a:extLst>
              <a:ext uri="{FF2B5EF4-FFF2-40B4-BE49-F238E27FC236}">
                <a16:creationId xmlns:a16="http://schemas.microsoft.com/office/drawing/2014/main" id="{FCFCB936-606E-48E3-ADDB-211228BE5C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194" y="639363"/>
            <a:ext cx="1568051" cy="1451770"/>
          </a:xfrm>
          <a:prstGeom prst="rect">
            <a:avLst/>
          </a:prstGeom>
          <a:ln>
            <a:noFill/>
          </a:ln>
          <a:effectLst>
            <a:outerShdw blurRad="292100" dist="139700" dir="2700000" algn="tl" rotWithShape="0">
              <a:srgbClr val="333333">
                <a:alpha val="65000"/>
              </a:srgbClr>
            </a:outerShdw>
          </a:effectLst>
        </p:spPr>
      </p:pic>
      <p:pic>
        <p:nvPicPr>
          <p:cNvPr id="130" name="Picture 5" descr="chp_001_s3">
            <a:extLst>
              <a:ext uri="{FF2B5EF4-FFF2-40B4-BE49-F238E27FC236}">
                <a16:creationId xmlns:a16="http://schemas.microsoft.com/office/drawing/2014/main" id="{313FA869-CA11-4822-B5D5-6D7CA04B883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48764" y="1851971"/>
            <a:ext cx="1384107" cy="13364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1" name="Picture 28" descr="isochrone">
            <a:extLst>
              <a:ext uri="{FF2B5EF4-FFF2-40B4-BE49-F238E27FC236}">
                <a16:creationId xmlns:a16="http://schemas.microsoft.com/office/drawing/2014/main" id="{F7433403-1D65-40F6-BC7C-61BE08F6C0F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b="10327"/>
          <a:stretch>
            <a:fillRect/>
          </a:stretch>
        </p:blipFill>
        <p:spPr bwMode="auto">
          <a:xfrm>
            <a:off x="8818474" y="3513385"/>
            <a:ext cx="1599379" cy="1374367"/>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02" descr="ncs_grid_1990_001_r1_pdt2_V45">
            <a:extLst>
              <a:ext uri="{FF2B5EF4-FFF2-40B4-BE49-F238E27FC236}">
                <a16:creationId xmlns:a16="http://schemas.microsoft.com/office/drawing/2014/main" id="{25A18751-D085-4D46-9942-D323658FB99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60861" y="5236011"/>
            <a:ext cx="1645609" cy="1565069"/>
          </a:xfrm>
          <a:prstGeom prst="rect">
            <a:avLst/>
          </a:prstGeom>
          <a:noFill/>
          <a:extLst>
            <a:ext uri="{909E8E84-426E-40DD-AFC4-6F175D3DCCD1}">
              <a14:hiddenFill xmlns:a14="http://schemas.microsoft.com/office/drawing/2010/main">
                <a:solidFill>
                  <a:srgbClr val="FFFFFF"/>
                </a:solidFill>
              </a14:hiddenFill>
            </a:ext>
          </a:extLst>
        </p:spPr>
      </p:pic>
      <p:cxnSp>
        <p:nvCxnSpPr>
          <p:cNvPr id="133" name="AutoShape 108">
            <a:extLst>
              <a:ext uri="{FF2B5EF4-FFF2-40B4-BE49-F238E27FC236}">
                <a16:creationId xmlns:a16="http://schemas.microsoft.com/office/drawing/2014/main" id="{BAAD0B1A-95FB-4A12-BAB5-8C983A3A692F}"/>
              </a:ext>
            </a:extLst>
          </p:cNvPr>
          <p:cNvCxnSpPr>
            <a:cxnSpLocks noChangeShapeType="1"/>
            <a:stCxn id="130" idx="2"/>
            <a:endCxn id="139" idx="0"/>
          </p:cNvCxnSpPr>
          <p:nvPr/>
        </p:nvCxnSpPr>
        <p:spPr bwMode="auto">
          <a:xfrm rot="5400000">
            <a:off x="7975672" y="2862020"/>
            <a:ext cx="438748" cy="1091544"/>
          </a:xfrm>
          <a:prstGeom prst="bentConnector3">
            <a:avLst>
              <a:gd name="adj1" fmla="val 54962"/>
            </a:avLst>
          </a:prstGeom>
          <a:noFill/>
          <a:ln w="381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AutoShape 109">
            <a:extLst>
              <a:ext uri="{FF2B5EF4-FFF2-40B4-BE49-F238E27FC236}">
                <a16:creationId xmlns:a16="http://schemas.microsoft.com/office/drawing/2014/main" id="{F86FFA9B-1557-46D4-877C-108D154A3D24}"/>
              </a:ext>
            </a:extLst>
          </p:cNvPr>
          <p:cNvCxnSpPr>
            <a:cxnSpLocks noChangeShapeType="1"/>
            <a:stCxn id="130" idx="2"/>
            <a:endCxn id="131" idx="0"/>
          </p:cNvCxnSpPr>
          <p:nvPr/>
        </p:nvCxnSpPr>
        <p:spPr bwMode="auto">
          <a:xfrm rot="16200000" flipH="1">
            <a:off x="9017008" y="2912228"/>
            <a:ext cx="324967" cy="877346"/>
          </a:xfrm>
          <a:prstGeom prst="bentConnector3">
            <a:avLst>
              <a:gd name="adj1" fmla="val 73449"/>
            </a:avLst>
          </a:prstGeom>
          <a:noFill/>
          <a:ln w="381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AutoShape 126">
            <a:extLst>
              <a:ext uri="{FF2B5EF4-FFF2-40B4-BE49-F238E27FC236}">
                <a16:creationId xmlns:a16="http://schemas.microsoft.com/office/drawing/2014/main" id="{0CEA68D3-1F38-4C1D-AC43-961B95CD6370}"/>
              </a:ext>
            </a:extLst>
          </p:cNvPr>
          <p:cNvCxnSpPr>
            <a:cxnSpLocks noChangeShapeType="1"/>
          </p:cNvCxnSpPr>
          <p:nvPr/>
        </p:nvCxnSpPr>
        <p:spPr bwMode="auto">
          <a:xfrm rot="16200000" flipH="1">
            <a:off x="7860922" y="4312805"/>
            <a:ext cx="611096" cy="1034391"/>
          </a:xfrm>
          <a:prstGeom prst="bentConnector3">
            <a:avLst>
              <a:gd name="adj1" fmla="val 68704"/>
            </a:avLst>
          </a:prstGeom>
          <a:noFill/>
          <a:ln w="38100">
            <a:solidFill>
              <a:srgbClr val="FFFFFF"/>
            </a:solidFill>
            <a:miter lim="800000"/>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AutoShape 131">
            <a:extLst>
              <a:ext uri="{FF2B5EF4-FFF2-40B4-BE49-F238E27FC236}">
                <a16:creationId xmlns:a16="http://schemas.microsoft.com/office/drawing/2014/main" id="{27D3462A-CD7D-4050-AA0C-D712E879E5AB}"/>
              </a:ext>
            </a:extLst>
          </p:cNvPr>
          <p:cNvCxnSpPr>
            <a:cxnSpLocks noChangeShapeType="1"/>
            <a:stCxn id="131" idx="2"/>
          </p:cNvCxnSpPr>
          <p:nvPr/>
        </p:nvCxnSpPr>
        <p:spPr bwMode="auto">
          <a:xfrm rot="5400000">
            <a:off x="8887092" y="4519226"/>
            <a:ext cx="362547" cy="1099598"/>
          </a:xfrm>
          <a:prstGeom prst="bentConnector3">
            <a:avLst>
              <a:gd name="adj1" fmla="val 15819"/>
            </a:avLst>
          </a:prstGeom>
          <a:noFill/>
          <a:ln w="381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Connecteur droit avec flèche 136">
            <a:extLst>
              <a:ext uri="{FF2B5EF4-FFF2-40B4-BE49-F238E27FC236}">
                <a16:creationId xmlns:a16="http://schemas.microsoft.com/office/drawing/2014/main" id="{894E55AA-3BE8-4E5F-8681-D47FDE9D9F0E}"/>
              </a:ext>
            </a:extLst>
          </p:cNvPr>
          <p:cNvCxnSpPr>
            <a:stCxn id="130" idx="0"/>
          </p:cNvCxnSpPr>
          <p:nvPr/>
        </p:nvCxnSpPr>
        <p:spPr>
          <a:xfrm flipV="1">
            <a:off x="8740818" y="935108"/>
            <a:ext cx="0" cy="916863"/>
          </a:xfrm>
          <a:prstGeom prst="straightConnector1">
            <a:avLst/>
          </a:prstGeom>
          <a:ln w="38100">
            <a:solidFill>
              <a:srgbClr val="FFFFFF"/>
            </a:solidFill>
            <a:headEnd type="stealth"/>
            <a:tailEnd type="none"/>
          </a:ln>
        </p:spPr>
        <p:style>
          <a:lnRef idx="1">
            <a:schemeClr val="accent1"/>
          </a:lnRef>
          <a:fillRef idx="0">
            <a:schemeClr val="accent1"/>
          </a:fillRef>
          <a:effectRef idx="0">
            <a:schemeClr val="accent1"/>
          </a:effectRef>
          <a:fontRef idx="minor">
            <a:schemeClr val="tx1"/>
          </a:fontRef>
        </p:style>
      </p:cxnSp>
      <p:pic>
        <p:nvPicPr>
          <p:cNvPr id="138" name="Image 137">
            <a:extLst>
              <a:ext uri="{FF2B5EF4-FFF2-40B4-BE49-F238E27FC236}">
                <a16:creationId xmlns:a16="http://schemas.microsoft.com/office/drawing/2014/main" id="{8F47AAE0-BB25-41AB-A8FF-AA530497C4E0}"/>
              </a:ext>
            </a:extLst>
          </p:cNvPr>
          <p:cNvPicPr>
            <a:picLocks noChangeAspect="1"/>
          </p:cNvPicPr>
          <p:nvPr/>
        </p:nvPicPr>
        <p:blipFill>
          <a:blip r:embed="rId12"/>
          <a:stretch>
            <a:fillRect/>
          </a:stretch>
        </p:blipFill>
        <p:spPr>
          <a:xfrm>
            <a:off x="6704477" y="40621"/>
            <a:ext cx="5327482" cy="1517635"/>
          </a:xfrm>
          <a:prstGeom prst="rect">
            <a:avLst/>
          </a:prstGeom>
        </p:spPr>
      </p:pic>
      <p:pic>
        <p:nvPicPr>
          <p:cNvPr id="139" name="Image 138">
            <a:extLst>
              <a:ext uri="{FF2B5EF4-FFF2-40B4-BE49-F238E27FC236}">
                <a16:creationId xmlns:a16="http://schemas.microsoft.com/office/drawing/2014/main" id="{B7095A2F-38B8-4FCC-8CE3-FE43E9BF6248}"/>
              </a:ext>
            </a:extLst>
          </p:cNvPr>
          <p:cNvPicPr>
            <a:picLocks noChangeAspect="1"/>
          </p:cNvPicPr>
          <p:nvPr/>
        </p:nvPicPr>
        <p:blipFill>
          <a:blip r:embed="rId13"/>
          <a:stretch>
            <a:fillRect/>
          </a:stretch>
        </p:blipFill>
        <p:spPr>
          <a:xfrm>
            <a:off x="6928776" y="3627166"/>
            <a:ext cx="1440995" cy="897286"/>
          </a:xfrm>
          <a:prstGeom prst="rect">
            <a:avLst/>
          </a:prstGeom>
        </p:spPr>
      </p:pic>
      <p:sp>
        <p:nvSpPr>
          <p:cNvPr id="146" name="ZoneTexte 145">
            <a:extLst>
              <a:ext uri="{FF2B5EF4-FFF2-40B4-BE49-F238E27FC236}">
                <a16:creationId xmlns:a16="http://schemas.microsoft.com/office/drawing/2014/main" id="{75C409BA-ECD5-4C2A-AD84-ACA8A967CFEB}"/>
              </a:ext>
            </a:extLst>
          </p:cNvPr>
          <p:cNvSpPr txBox="1"/>
          <p:nvPr/>
        </p:nvSpPr>
        <p:spPr>
          <a:xfrm>
            <a:off x="6724646" y="2202431"/>
            <a:ext cx="1398140" cy="523220"/>
          </a:xfrm>
          <a:prstGeom prst="rect">
            <a:avLst/>
          </a:prstGeom>
          <a:noFill/>
        </p:spPr>
        <p:txBody>
          <a:bodyPr wrap="none" rtlCol="0">
            <a:spAutoFit/>
          </a:bodyPr>
          <a:lstStyle/>
          <a:p>
            <a:r>
              <a:rPr lang="fr-FR" sz="1400" dirty="0"/>
              <a:t>Meta-</a:t>
            </a:r>
            <a:r>
              <a:rPr lang="fr-FR" sz="1400" dirty="0" err="1"/>
              <a:t>Gaussian</a:t>
            </a:r>
            <a:endParaRPr lang="fr-FR" sz="1400" dirty="0"/>
          </a:p>
          <a:p>
            <a:r>
              <a:rPr lang="fr-FR" sz="1400" dirty="0" err="1"/>
              <a:t>Randomfields</a:t>
            </a:r>
            <a:endParaRPr lang="fr-FR" sz="1400" dirty="0"/>
          </a:p>
        </p:txBody>
      </p:sp>
      <p:sp>
        <p:nvSpPr>
          <p:cNvPr id="147" name="ZoneTexte 146">
            <a:extLst>
              <a:ext uri="{FF2B5EF4-FFF2-40B4-BE49-F238E27FC236}">
                <a16:creationId xmlns:a16="http://schemas.microsoft.com/office/drawing/2014/main" id="{DFD2926E-4159-4848-99A5-724CB5C28151}"/>
              </a:ext>
            </a:extLst>
          </p:cNvPr>
          <p:cNvSpPr txBox="1"/>
          <p:nvPr/>
        </p:nvSpPr>
        <p:spPr>
          <a:xfrm>
            <a:off x="7491035" y="3718637"/>
            <a:ext cx="1342585" cy="523220"/>
          </a:xfrm>
          <a:prstGeom prst="rect">
            <a:avLst/>
          </a:prstGeom>
          <a:noFill/>
        </p:spPr>
        <p:txBody>
          <a:bodyPr wrap="square" rtlCol="0">
            <a:spAutoFit/>
          </a:bodyPr>
          <a:lstStyle/>
          <a:p>
            <a:r>
              <a:rPr lang="fr-FR" sz="1400" dirty="0" err="1"/>
              <a:t>Synthetic</a:t>
            </a:r>
            <a:endParaRPr lang="fr-FR" sz="1400" dirty="0"/>
          </a:p>
          <a:p>
            <a:r>
              <a:rPr lang="fr-FR" sz="1400" dirty="0" err="1"/>
              <a:t>hyetograph</a:t>
            </a:r>
            <a:endParaRPr lang="fr-FR" sz="1400" dirty="0"/>
          </a:p>
        </p:txBody>
      </p:sp>
      <p:sp>
        <p:nvSpPr>
          <p:cNvPr id="148" name="ZoneTexte 147">
            <a:extLst>
              <a:ext uri="{FF2B5EF4-FFF2-40B4-BE49-F238E27FC236}">
                <a16:creationId xmlns:a16="http://schemas.microsoft.com/office/drawing/2014/main" id="{9D7FEA0E-03CE-4570-9604-00F54B1F6E1B}"/>
              </a:ext>
            </a:extLst>
          </p:cNvPr>
          <p:cNvSpPr txBox="1"/>
          <p:nvPr/>
        </p:nvSpPr>
        <p:spPr>
          <a:xfrm>
            <a:off x="9783263" y="3319389"/>
            <a:ext cx="1342585" cy="307777"/>
          </a:xfrm>
          <a:prstGeom prst="rect">
            <a:avLst/>
          </a:prstGeom>
          <a:noFill/>
        </p:spPr>
        <p:txBody>
          <a:bodyPr wrap="square" rtlCol="0">
            <a:spAutoFit/>
          </a:bodyPr>
          <a:lstStyle/>
          <a:p>
            <a:r>
              <a:rPr lang="fr-FR" sz="1400" dirty="0"/>
              <a:t>Propagation</a:t>
            </a:r>
          </a:p>
        </p:txBody>
      </p:sp>
      <p:sp>
        <p:nvSpPr>
          <p:cNvPr id="7" name="ZoneTexte 6">
            <a:extLst>
              <a:ext uri="{FF2B5EF4-FFF2-40B4-BE49-F238E27FC236}">
                <a16:creationId xmlns:a16="http://schemas.microsoft.com/office/drawing/2014/main" id="{30619586-48BD-4282-8049-9008216BB495}"/>
              </a:ext>
            </a:extLst>
          </p:cNvPr>
          <p:cNvSpPr txBox="1"/>
          <p:nvPr/>
        </p:nvSpPr>
        <p:spPr>
          <a:xfrm>
            <a:off x="9735070" y="56920"/>
            <a:ext cx="2056973" cy="369332"/>
          </a:xfrm>
          <a:prstGeom prst="rect">
            <a:avLst/>
          </a:prstGeom>
          <a:noFill/>
        </p:spPr>
        <p:txBody>
          <a:bodyPr wrap="none" rtlCol="0">
            <a:spAutoFit/>
          </a:bodyPr>
          <a:lstStyle/>
          <a:p>
            <a:r>
              <a:rPr lang="fr-FR" dirty="0"/>
              <a:t>Storm Occurrence</a:t>
            </a:r>
          </a:p>
        </p:txBody>
      </p:sp>
      <p:sp>
        <p:nvSpPr>
          <p:cNvPr id="152" name="ZoneTexte 151">
            <a:extLst>
              <a:ext uri="{FF2B5EF4-FFF2-40B4-BE49-F238E27FC236}">
                <a16:creationId xmlns:a16="http://schemas.microsoft.com/office/drawing/2014/main" id="{E08E9180-C3E1-464F-9604-B751463751E4}"/>
              </a:ext>
            </a:extLst>
          </p:cNvPr>
          <p:cNvSpPr txBox="1"/>
          <p:nvPr/>
        </p:nvSpPr>
        <p:spPr>
          <a:xfrm>
            <a:off x="9802302" y="1884143"/>
            <a:ext cx="2018501" cy="646331"/>
          </a:xfrm>
          <a:prstGeom prst="rect">
            <a:avLst/>
          </a:prstGeom>
          <a:noFill/>
        </p:spPr>
        <p:txBody>
          <a:bodyPr wrap="none" rtlCol="0">
            <a:spAutoFit/>
          </a:bodyPr>
          <a:lstStyle/>
          <a:p>
            <a:r>
              <a:rPr lang="fr-FR" dirty="0"/>
              <a:t>Storm Cumulative</a:t>
            </a:r>
          </a:p>
          <a:p>
            <a:r>
              <a:rPr lang="fr-FR" dirty="0" err="1"/>
              <a:t>Rainfall</a:t>
            </a:r>
            <a:endParaRPr lang="fr-FR" dirty="0"/>
          </a:p>
        </p:txBody>
      </p:sp>
      <p:sp>
        <p:nvSpPr>
          <p:cNvPr id="153" name="ZoneTexte 152">
            <a:extLst>
              <a:ext uri="{FF2B5EF4-FFF2-40B4-BE49-F238E27FC236}">
                <a16:creationId xmlns:a16="http://schemas.microsoft.com/office/drawing/2014/main" id="{00EE7AB5-DF47-47FB-B843-451FA49467B6}"/>
              </a:ext>
            </a:extLst>
          </p:cNvPr>
          <p:cNvSpPr txBox="1"/>
          <p:nvPr/>
        </p:nvSpPr>
        <p:spPr>
          <a:xfrm>
            <a:off x="10309878" y="3769006"/>
            <a:ext cx="1756685" cy="646331"/>
          </a:xfrm>
          <a:prstGeom prst="rect">
            <a:avLst/>
          </a:prstGeom>
          <a:noFill/>
        </p:spPr>
        <p:txBody>
          <a:bodyPr wrap="square" rtlCol="0">
            <a:spAutoFit/>
          </a:bodyPr>
          <a:lstStyle/>
          <a:p>
            <a:r>
              <a:rPr lang="fr-FR" dirty="0"/>
              <a:t>Temporal </a:t>
            </a:r>
            <a:r>
              <a:rPr lang="fr-FR" dirty="0" err="1"/>
              <a:t>disaggregation</a:t>
            </a:r>
            <a:endParaRPr lang="fr-FR" dirty="0"/>
          </a:p>
        </p:txBody>
      </p:sp>
      <p:sp>
        <p:nvSpPr>
          <p:cNvPr id="154" name="ZoneTexte 153">
            <a:extLst>
              <a:ext uri="{FF2B5EF4-FFF2-40B4-BE49-F238E27FC236}">
                <a16:creationId xmlns:a16="http://schemas.microsoft.com/office/drawing/2014/main" id="{CEB3D72A-9F68-43B8-AA65-BC639F03FB99}"/>
              </a:ext>
            </a:extLst>
          </p:cNvPr>
          <p:cNvSpPr txBox="1"/>
          <p:nvPr/>
        </p:nvSpPr>
        <p:spPr>
          <a:xfrm>
            <a:off x="9631815" y="5624337"/>
            <a:ext cx="2359474" cy="646331"/>
          </a:xfrm>
          <a:prstGeom prst="rect">
            <a:avLst/>
          </a:prstGeom>
          <a:noFill/>
        </p:spPr>
        <p:txBody>
          <a:bodyPr wrap="square" rtlCol="0">
            <a:spAutoFit/>
          </a:bodyPr>
          <a:lstStyle/>
          <a:p>
            <a:r>
              <a:rPr lang="fr-FR" dirty="0"/>
              <a:t>1x1km – 5minute </a:t>
            </a:r>
            <a:r>
              <a:rPr lang="fr-FR" dirty="0" err="1"/>
              <a:t>rainfields</a:t>
            </a:r>
            <a:endParaRPr lang="fr-FR" dirty="0"/>
          </a:p>
        </p:txBody>
      </p:sp>
      <p:sp>
        <p:nvSpPr>
          <p:cNvPr id="155" name="ZoneTexte 154">
            <a:extLst>
              <a:ext uri="{FF2B5EF4-FFF2-40B4-BE49-F238E27FC236}">
                <a16:creationId xmlns:a16="http://schemas.microsoft.com/office/drawing/2014/main" id="{EB8D0746-35AA-4C34-9FAB-8BF9A607C404}"/>
              </a:ext>
            </a:extLst>
          </p:cNvPr>
          <p:cNvSpPr txBox="1"/>
          <p:nvPr/>
        </p:nvSpPr>
        <p:spPr>
          <a:xfrm>
            <a:off x="3992181" y="4978345"/>
            <a:ext cx="2909771" cy="523220"/>
          </a:xfrm>
          <a:prstGeom prst="rect">
            <a:avLst/>
          </a:prstGeom>
          <a:noFill/>
        </p:spPr>
        <p:txBody>
          <a:bodyPr wrap="none" rtlCol="0">
            <a:spAutoFit/>
          </a:bodyPr>
          <a:lstStyle/>
          <a:p>
            <a:r>
              <a:rPr lang="fr-FR" sz="1400" i="1" dirty="0" err="1">
                <a:effectLst>
                  <a:outerShdw blurRad="38100" dist="38100" dir="2700000" algn="tl">
                    <a:srgbClr val="000000">
                      <a:alpha val="43137"/>
                    </a:srgbClr>
                  </a:outerShdw>
                </a:effectLst>
              </a:rPr>
              <a:t>Vischel</a:t>
            </a:r>
            <a:r>
              <a:rPr lang="fr-FR" sz="1400" i="1" dirty="0">
                <a:effectLst>
                  <a:outerShdw blurRad="38100" dist="38100" dir="2700000" algn="tl">
                    <a:srgbClr val="000000">
                      <a:alpha val="43137"/>
                    </a:srgbClr>
                  </a:outerShdw>
                </a:effectLst>
              </a:rPr>
              <a:t> et al. 2009 JH, 2011 JHM</a:t>
            </a:r>
          </a:p>
          <a:p>
            <a:r>
              <a:rPr lang="fr-FR" sz="1400" i="1" dirty="0">
                <a:effectLst>
                  <a:outerShdw blurRad="38100" dist="38100" dir="2700000" algn="tl">
                    <a:srgbClr val="000000">
                      <a:alpha val="43137"/>
                    </a:srgbClr>
                  </a:outerShdw>
                </a:effectLst>
              </a:rPr>
              <a:t>Wilcox et al 2021, JHM.</a:t>
            </a:r>
          </a:p>
        </p:txBody>
      </p:sp>
    </p:spTree>
    <p:extLst>
      <p:ext uri="{BB962C8B-B14F-4D97-AF65-F5344CB8AC3E}">
        <p14:creationId xmlns:p14="http://schemas.microsoft.com/office/powerpoint/2010/main" val="4293306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12" descr="globe">
            <a:extLst>
              <a:ext uri="{FF2B5EF4-FFF2-40B4-BE49-F238E27FC236}">
                <a16:creationId xmlns:a16="http://schemas.microsoft.com/office/drawing/2014/main" id="{4B4B85F5-1607-42C4-88D2-61BD79319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63"/>
          <a:stretch>
            <a:fillRect/>
          </a:stretch>
        </p:blipFill>
        <p:spPr bwMode="auto">
          <a:xfrm rot="967925">
            <a:off x="388816" y="765900"/>
            <a:ext cx="1426038" cy="140222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e 10">
            <a:extLst>
              <a:ext uri="{FF2B5EF4-FFF2-40B4-BE49-F238E27FC236}">
                <a16:creationId xmlns:a16="http://schemas.microsoft.com/office/drawing/2014/main" id="{ED06D6AF-41EF-4870-943E-1415E108DFBA}"/>
              </a:ext>
            </a:extLst>
          </p:cNvPr>
          <p:cNvGrpSpPr/>
          <p:nvPr/>
        </p:nvGrpSpPr>
        <p:grpSpPr>
          <a:xfrm>
            <a:off x="9959486" y="1001096"/>
            <a:ext cx="1713788" cy="1849672"/>
            <a:chOff x="9959486" y="1001096"/>
            <a:chExt cx="1713788" cy="1849672"/>
          </a:xfrm>
        </p:grpSpPr>
        <p:sp>
          <p:nvSpPr>
            <p:cNvPr id="44" name="Rectangle : coins arrondis 43">
              <a:extLst>
                <a:ext uri="{FF2B5EF4-FFF2-40B4-BE49-F238E27FC236}">
                  <a16:creationId xmlns:a16="http://schemas.microsoft.com/office/drawing/2014/main" id="{C79B46C9-6281-41CB-A2BE-D4FBF4359D86}"/>
                </a:ext>
              </a:extLst>
            </p:cNvPr>
            <p:cNvSpPr/>
            <p:nvPr/>
          </p:nvSpPr>
          <p:spPr>
            <a:xfrm>
              <a:off x="9959486" y="1001096"/>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59" name="Image 58">
              <a:extLst>
                <a:ext uri="{FF2B5EF4-FFF2-40B4-BE49-F238E27FC236}">
                  <a16:creationId xmlns:a16="http://schemas.microsoft.com/office/drawing/2014/main" id="{F723BE8A-FF9E-4187-A71F-79A6F0AC7CB3}"/>
                </a:ext>
              </a:extLst>
            </p:cNvPr>
            <p:cNvPicPr>
              <a:picLocks noChangeAspect="1"/>
            </p:cNvPicPr>
            <p:nvPr/>
          </p:nvPicPr>
          <p:blipFill>
            <a:blip r:embed="rId4">
              <a:duotone>
                <a:prstClr val="black"/>
                <a:srgbClr val="C00000">
                  <a:tint val="45000"/>
                  <a:satMod val="400000"/>
                </a:srgbClr>
              </a:duotone>
            </a:blip>
            <a:stretch>
              <a:fillRect/>
            </a:stretch>
          </p:blipFill>
          <p:spPr>
            <a:xfrm>
              <a:off x="10116383" y="1345966"/>
              <a:ext cx="1468719" cy="819490"/>
            </a:xfrm>
            <a:prstGeom prst="rect">
              <a:avLst/>
            </a:prstGeom>
            <a:ln>
              <a:noFill/>
            </a:ln>
            <a:effectLst>
              <a:outerShdw blurRad="292100" dist="139700" dir="2700000" algn="tl" rotWithShape="0">
                <a:srgbClr val="333333">
                  <a:alpha val="65000"/>
                </a:srgbClr>
              </a:outerShdw>
            </a:effectLst>
          </p:spPr>
        </p:pic>
        <p:pic>
          <p:nvPicPr>
            <p:cNvPr id="57" name="Picture 2">
              <a:extLst>
                <a:ext uri="{FF2B5EF4-FFF2-40B4-BE49-F238E27FC236}">
                  <a16:creationId xmlns:a16="http://schemas.microsoft.com/office/drawing/2014/main" id="{BA44F37A-26FD-4381-B59E-213A69448B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01474" y="1985525"/>
              <a:ext cx="871800" cy="865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8" name="ZoneTexte 27">
            <a:extLst>
              <a:ext uri="{FF2B5EF4-FFF2-40B4-BE49-F238E27FC236}">
                <a16:creationId xmlns:a16="http://schemas.microsoft.com/office/drawing/2014/main" id="{E0114A65-8CE7-4CAB-A4B5-D7772C65D8F8}"/>
              </a:ext>
            </a:extLst>
          </p:cNvPr>
          <p:cNvSpPr txBox="1"/>
          <p:nvPr/>
        </p:nvSpPr>
        <p:spPr>
          <a:xfrm>
            <a:off x="10108545" y="619624"/>
            <a:ext cx="1428597" cy="307777"/>
          </a:xfrm>
          <a:prstGeom prst="rect">
            <a:avLst/>
          </a:prstGeom>
          <a:noFill/>
        </p:spPr>
        <p:txBody>
          <a:bodyPr wrap="none" rtlCol="0">
            <a:spAutoFit/>
          </a:bodyPr>
          <a:lstStyle/>
          <a:p>
            <a:pPr algn="ctr"/>
            <a:r>
              <a:rPr lang="fr-FR" sz="1400" b="1" dirty="0">
                <a:effectLst>
                  <a:outerShdw blurRad="38100" dist="38100" dir="2700000" algn="tl">
                    <a:srgbClr val="000000">
                      <a:alpha val="43137"/>
                    </a:srgbClr>
                  </a:outerShdw>
                </a:effectLst>
              </a:rPr>
              <a:t>Design </a:t>
            </a:r>
            <a:r>
              <a:rPr lang="fr-FR" sz="1400" b="1" dirty="0" err="1">
                <a:effectLst>
                  <a:outerShdw blurRad="38100" dist="38100" dir="2700000" algn="tl">
                    <a:srgbClr val="000000">
                      <a:alpha val="43137"/>
                    </a:srgbClr>
                  </a:outerShdw>
                </a:effectLst>
              </a:rPr>
              <a:t>storms</a:t>
            </a:r>
            <a:endParaRPr lang="fr-FR" sz="1400" b="1" dirty="0">
              <a:effectLst>
                <a:outerShdw blurRad="38100" dist="38100" dir="2700000" algn="tl">
                  <a:srgbClr val="000000">
                    <a:alpha val="43137"/>
                  </a:srgbClr>
                </a:outerShdw>
              </a:effectLst>
            </a:endParaRPr>
          </a:p>
        </p:txBody>
      </p:sp>
      <p:sp>
        <p:nvSpPr>
          <p:cNvPr id="31" name="Rectangle à coins arrondis 2">
            <a:extLst>
              <a:ext uri="{FF2B5EF4-FFF2-40B4-BE49-F238E27FC236}">
                <a16:creationId xmlns:a16="http://schemas.microsoft.com/office/drawing/2014/main" id="{D67C0A4A-1DAC-4EA5-9A2B-C9CA9E972F45}"/>
              </a:ext>
            </a:extLst>
          </p:cNvPr>
          <p:cNvSpPr/>
          <p:nvPr/>
        </p:nvSpPr>
        <p:spPr>
          <a:xfrm>
            <a:off x="3445086" y="2207309"/>
            <a:ext cx="1269612" cy="744043"/>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a:r>
              <a:rPr lang="fr-FR" sz="1600" b="1" kern="0" dirty="0" err="1">
                <a:ea typeface="+mn-ea"/>
                <a:cs typeface="+mn-cs"/>
              </a:rPr>
              <a:t>Bias</a:t>
            </a:r>
            <a:r>
              <a:rPr lang="fr-FR" sz="1600" b="1" kern="0" dirty="0">
                <a:ea typeface="+mn-ea"/>
                <a:cs typeface="+mn-cs"/>
              </a:rPr>
              <a:t> correction</a:t>
            </a:r>
          </a:p>
        </p:txBody>
      </p:sp>
      <p:sp>
        <p:nvSpPr>
          <p:cNvPr id="32" name="Rectangle à coins arrondis 6">
            <a:extLst>
              <a:ext uri="{FF2B5EF4-FFF2-40B4-BE49-F238E27FC236}">
                <a16:creationId xmlns:a16="http://schemas.microsoft.com/office/drawing/2014/main" id="{0D1D876E-778D-49C5-9EED-A89593368688}"/>
              </a:ext>
            </a:extLst>
          </p:cNvPr>
          <p:cNvSpPr/>
          <p:nvPr/>
        </p:nvSpPr>
        <p:spPr>
          <a:xfrm>
            <a:off x="2038999" y="2200068"/>
            <a:ext cx="1163273" cy="744043"/>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eaLnBrk="1" fontAlgn="auto" hangingPunct="1">
              <a:spcBef>
                <a:spcPts val="0"/>
              </a:spcBef>
              <a:spcAft>
                <a:spcPts val="0"/>
              </a:spcAft>
              <a:defRPr/>
            </a:pPr>
            <a:r>
              <a:rPr lang="fr-FR" sz="1200" b="1" kern="0" dirty="0" err="1">
                <a:ea typeface="+mn-ea"/>
                <a:cs typeface="+mn-cs"/>
              </a:rPr>
              <a:t>Regional</a:t>
            </a:r>
            <a:r>
              <a:rPr lang="fr-FR" sz="1200" b="1" kern="0" dirty="0">
                <a:ea typeface="+mn-ea"/>
                <a:cs typeface="+mn-cs"/>
              </a:rPr>
              <a:t> convection-</a:t>
            </a:r>
            <a:r>
              <a:rPr lang="fr-FR" sz="1200" b="1" kern="0" dirty="0" err="1">
                <a:ea typeface="+mn-ea"/>
                <a:cs typeface="+mn-cs"/>
              </a:rPr>
              <a:t>permitting</a:t>
            </a:r>
            <a:r>
              <a:rPr lang="fr-FR" sz="1200" b="1" kern="0" dirty="0">
                <a:ea typeface="+mn-ea"/>
                <a:cs typeface="+mn-cs"/>
              </a:rPr>
              <a:t> model</a:t>
            </a:r>
          </a:p>
        </p:txBody>
      </p:sp>
      <p:sp>
        <p:nvSpPr>
          <p:cNvPr id="33" name="ZoneTexte 32">
            <a:extLst>
              <a:ext uri="{FF2B5EF4-FFF2-40B4-BE49-F238E27FC236}">
                <a16:creationId xmlns:a16="http://schemas.microsoft.com/office/drawing/2014/main" id="{2A221CC3-AC30-4267-908A-05257932C795}"/>
              </a:ext>
            </a:extLst>
          </p:cNvPr>
          <p:cNvSpPr txBox="1"/>
          <p:nvPr/>
        </p:nvSpPr>
        <p:spPr>
          <a:xfrm>
            <a:off x="2200585" y="598407"/>
            <a:ext cx="997103" cy="318194"/>
          </a:xfrm>
          <a:prstGeom prst="rect">
            <a:avLst/>
          </a:prstGeom>
          <a:noFill/>
        </p:spPr>
        <p:txBody>
          <a:bodyPr wrap="none" rtlCol="0">
            <a:spAutoFit/>
          </a:bodyPr>
          <a:lstStyle/>
          <a:p>
            <a:r>
              <a:rPr lang="fr-FR" sz="1600" dirty="0"/>
              <a:t>CP4-Africa</a:t>
            </a:r>
          </a:p>
        </p:txBody>
      </p:sp>
      <p:pic>
        <p:nvPicPr>
          <p:cNvPr id="42" name="Image 41">
            <a:extLst>
              <a:ext uri="{FF2B5EF4-FFF2-40B4-BE49-F238E27FC236}">
                <a16:creationId xmlns:a16="http://schemas.microsoft.com/office/drawing/2014/main" id="{04514097-E067-4453-BB67-CFFE7809E845}"/>
              </a:ext>
            </a:extLst>
          </p:cNvPr>
          <p:cNvPicPr>
            <a:picLocks noChangeAspect="1"/>
          </p:cNvPicPr>
          <p:nvPr/>
        </p:nvPicPr>
        <p:blipFill>
          <a:blip r:embed="rId6"/>
          <a:stretch>
            <a:fillRect/>
          </a:stretch>
        </p:blipFill>
        <p:spPr>
          <a:xfrm>
            <a:off x="2038999" y="885360"/>
            <a:ext cx="1212563" cy="1163301"/>
          </a:xfrm>
          <a:prstGeom prst="rect">
            <a:avLst/>
          </a:prstGeom>
          <a:ln>
            <a:noFill/>
          </a:ln>
          <a:effectLst>
            <a:outerShdw blurRad="292100" dist="139700" dir="2700000" algn="tl" rotWithShape="0">
              <a:srgbClr val="333333">
                <a:alpha val="65000"/>
              </a:srgbClr>
            </a:outerShdw>
          </a:effectLst>
        </p:spPr>
      </p:pic>
      <p:sp>
        <p:nvSpPr>
          <p:cNvPr id="43" name="ZoneTexte 42">
            <a:extLst>
              <a:ext uri="{FF2B5EF4-FFF2-40B4-BE49-F238E27FC236}">
                <a16:creationId xmlns:a16="http://schemas.microsoft.com/office/drawing/2014/main" id="{B809E0D8-35D0-4A41-81F0-6F0D37F36565}"/>
              </a:ext>
            </a:extLst>
          </p:cNvPr>
          <p:cNvSpPr txBox="1"/>
          <p:nvPr/>
        </p:nvSpPr>
        <p:spPr>
          <a:xfrm>
            <a:off x="3820513" y="1060443"/>
            <a:ext cx="614615" cy="318194"/>
          </a:xfrm>
          <a:prstGeom prst="rect">
            <a:avLst/>
          </a:prstGeom>
          <a:noFill/>
        </p:spPr>
        <p:txBody>
          <a:bodyPr wrap="none" rtlCol="0">
            <a:spAutoFit/>
          </a:bodyPr>
          <a:lstStyle/>
          <a:p>
            <a:r>
              <a:rPr lang="fr-FR" sz="1600" dirty="0"/>
              <a:t>CDF-t</a:t>
            </a:r>
          </a:p>
        </p:txBody>
      </p:sp>
      <p:pic>
        <p:nvPicPr>
          <p:cNvPr id="46" name="Image 45">
            <a:extLst>
              <a:ext uri="{FF2B5EF4-FFF2-40B4-BE49-F238E27FC236}">
                <a16:creationId xmlns:a16="http://schemas.microsoft.com/office/drawing/2014/main" id="{52A15711-D1CD-4C2A-B2CC-71BB8F1EB1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8139" y="1347397"/>
            <a:ext cx="1386156" cy="777875"/>
          </a:xfrm>
          <a:prstGeom prst="rect">
            <a:avLst/>
          </a:prstGeom>
          <a:ln>
            <a:noFill/>
          </a:ln>
          <a:effectLst>
            <a:outerShdw blurRad="292100" dist="139700" dir="2700000" algn="tl" rotWithShape="0">
              <a:srgbClr val="333333">
                <a:alpha val="65000"/>
              </a:srgbClr>
            </a:outerShdw>
          </a:effectLst>
        </p:spPr>
      </p:pic>
      <p:sp>
        <p:nvSpPr>
          <p:cNvPr id="47" name="Rectangle à coins arrondis 32">
            <a:extLst>
              <a:ext uri="{FF2B5EF4-FFF2-40B4-BE49-F238E27FC236}">
                <a16:creationId xmlns:a16="http://schemas.microsoft.com/office/drawing/2014/main" id="{DB3112A4-C919-4415-903E-0BBF325B6402}"/>
              </a:ext>
            </a:extLst>
          </p:cNvPr>
          <p:cNvSpPr/>
          <p:nvPr/>
        </p:nvSpPr>
        <p:spPr>
          <a:xfrm>
            <a:off x="3365088" y="3344810"/>
            <a:ext cx="1421182" cy="62145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 situ Obs.</a:t>
            </a:r>
          </a:p>
        </p:txBody>
      </p:sp>
      <p:cxnSp>
        <p:nvCxnSpPr>
          <p:cNvPr id="48" name="Connecteur droit avec flèche 47">
            <a:extLst>
              <a:ext uri="{FF2B5EF4-FFF2-40B4-BE49-F238E27FC236}">
                <a16:creationId xmlns:a16="http://schemas.microsoft.com/office/drawing/2014/main" id="{FB82AD19-D081-4B00-B706-E4854EB8F16D}"/>
              </a:ext>
            </a:extLst>
          </p:cNvPr>
          <p:cNvCxnSpPr>
            <a:cxnSpLocks/>
            <a:stCxn id="47" idx="0"/>
            <a:endCxn id="31" idx="2"/>
          </p:cNvCxnSpPr>
          <p:nvPr/>
        </p:nvCxnSpPr>
        <p:spPr>
          <a:xfrm flipV="1">
            <a:off x="4075679" y="2951352"/>
            <a:ext cx="4213" cy="3934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9" name="Image 48">
            <a:extLst>
              <a:ext uri="{FF2B5EF4-FFF2-40B4-BE49-F238E27FC236}">
                <a16:creationId xmlns:a16="http://schemas.microsoft.com/office/drawing/2014/main" id="{78CAA811-D5FC-49D9-889C-24BB27C535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290" y="3166931"/>
            <a:ext cx="688621" cy="502560"/>
          </a:xfrm>
          <a:prstGeom prst="rect">
            <a:avLst/>
          </a:prstGeom>
          <a:ln w="19050">
            <a:noFill/>
          </a:ln>
          <a:effectLst>
            <a:outerShdw blurRad="292100" dist="139700" dir="2700000" algn="tl" rotWithShape="0">
              <a:srgbClr val="333333">
                <a:alpha val="65000"/>
              </a:srgbClr>
            </a:outerShdw>
          </a:effectLst>
        </p:spPr>
      </p:pic>
      <p:sp>
        <p:nvSpPr>
          <p:cNvPr id="51" name="Rectangle à coins arrondis 36">
            <a:extLst>
              <a:ext uri="{FF2B5EF4-FFF2-40B4-BE49-F238E27FC236}">
                <a16:creationId xmlns:a16="http://schemas.microsoft.com/office/drawing/2014/main" id="{51A3D5AC-87E0-4F3C-A21F-D1A225DED578}"/>
              </a:ext>
            </a:extLst>
          </p:cNvPr>
          <p:cNvSpPr/>
          <p:nvPr/>
        </p:nvSpPr>
        <p:spPr>
          <a:xfrm>
            <a:off x="4957512" y="2119630"/>
            <a:ext cx="1289249" cy="919401"/>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a:r>
              <a:rPr lang="fr-FR" sz="1600" b="1" kern="0" dirty="0" err="1">
                <a:ea typeface="+mn-ea"/>
                <a:cs typeface="+mn-cs"/>
              </a:rPr>
              <a:t>Stochast</a:t>
            </a:r>
            <a:r>
              <a:rPr lang="fr-FR" sz="1600" b="1" kern="0" dirty="0">
                <a:ea typeface="+mn-ea"/>
                <a:cs typeface="+mn-cs"/>
              </a:rPr>
              <a:t>. </a:t>
            </a:r>
            <a:r>
              <a:rPr lang="fr-FR" sz="1600" b="1" kern="0" dirty="0" err="1">
                <a:ea typeface="+mn-ea"/>
                <a:cs typeface="+mn-cs"/>
              </a:rPr>
              <a:t>Rainfall</a:t>
            </a:r>
            <a:endParaRPr lang="fr-FR" sz="1600" b="1" kern="0" dirty="0">
              <a:ea typeface="+mn-ea"/>
              <a:cs typeface="+mn-cs"/>
            </a:endParaRPr>
          </a:p>
          <a:p>
            <a:pPr algn="ctr"/>
            <a:r>
              <a:rPr lang="fr-FR" sz="1600" b="1" kern="0" dirty="0" err="1">
                <a:ea typeface="+mn-ea"/>
                <a:cs typeface="+mn-cs"/>
              </a:rPr>
              <a:t>Generator</a:t>
            </a:r>
            <a:endParaRPr lang="fr-FR" sz="1600" b="1" kern="0" dirty="0">
              <a:ea typeface="+mn-ea"/>
              <a:cs typeface="+mn-cs"/>
            </a:endParaRPr>
          </a:p>
        </p:txBody>
      </p:sp>
      <p:pic>
        <p:nvPicPr>
          <p:cNvPr id="58" name="Picture 2">
            <a:extLst>
              <a:ext uri="{FF2B5EF4-FFF2-40B4-BE49-F238E27FC236}">
                <a16:creationId xmlns:a16="http://schemas.microsoft.com/office/drawing/2014/main" id="{1857B8B5-C77A-4937-82EF-82FFEC572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40773" y="1300539"/>
            <a:ext cx="961856" cy="8893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ZoneTexte 59">
            <a:extLst>
              <a:ext uri="{FF2B5EF4-FFF2-40B4-BE49-F238E27FC236}">
                <a16:creationId xmlns:a16="http://schemas.microsoft.com/office/drawing/2014/main" id="{328B80C7-3A51-4C47-8304-9C35689F0B20}"/>
              </a:ext>
            </a:extLst>
          </p:cNvPr>
          <p:cNvSpPr txBox="1"/>
          <p:nvPr/>
        </p:nvSpPr>
        <p:spPr>
          <a:xfrm>
            <a:off x="4958777" y="1047054"/>
            <a:ext cx="1175694" cy="318194"/>
          </a:xfrm>
          <a:prstGeom prst="rect">
            <a:avLst/>
          </a:prstGeom>
          <a:noFill/>
        </p:spPr>
        <p:txBody>
          <a:bodyPr wrap="none" rtlCol="0">
            <a:spAutoFit/>
          </a:bodyPr>
          <a:lstStyle/>
          <a:p>
            <a:r>
              <a:rPr lang="fr-FR" sz="1600" dirty="0" err="1"/>
              <a:t>Stochastorm</a:t>
            </a:r>
            <a:endParaRPr lang="fr-FR" sz="1600" dirty="0"/>
          </a:p>
        </p:txBody>
      </p:sp>
      <p:cxnSp>
        <p:nvCxnSpPr>
          <p:cNvPr id="61" name="Connecteur droit avec flèche 60">
            <a:extLst>
              <a:ext uri="{FF2B5EF4-FFF2-40B4-BE49-F238E27FC236}">
                <a16:creationId xmlns:a16="http://schemas.microsoft.com/office/drawing/2014/main" id="{300B1613-A0E2-40D9-B839-AA7401072ADE}"/>
              </a:ext>
            </a:extLst>
          </p:cNvPr>
          <p:cNvCxnSpPr>
            <a:cxnSpLocks/>
            <a:stCxn id="31" idx="3"/>
          </p:cNvCxnSpPr>
          <p:nvPr/>
        </p:nvCxnSpPr>
        <p:spPr>
          <a:xfrm flipV="1">
            <a:off x="4714698" y="2579330"/>
            <a:ext cx="251639"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à coins arrondis 40">
            <a:extLst>
              <a:ext uri="{FF2B5EF4-FFF2-40B4-BE49-F238E27FC236}">
                <a16:creationId xmlns:a16="http://schemas.microsoft.com/office/drawing/2014/main" id="{A9FFF7A7-9346-4ADD-A3F2-3AEA9F057E72}"/>
              </a:ext>
            </a:extLst>
          </p:cNvPr>
          <p:cNvSpPr/>
          <p:nvPr/>
        </p:nvSpPr>
        <p:spPr>
          <a:xfrm>
            <a:off x="6435462" y="2204065"/>
            <a:ext cx="1269921" cy="747288"/>
          </a:xfrm>
          <a:prstGeom prst="roundRect">
            <a:avLst/>
          </a:prstGeom>
          <a:no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err="1">
                <a:solidFill>
                  <a:schemeClr val="tx1"/>
                </a:solidFill>
                <a:latin typeface="+mn-lt"/>
                <a:ea typeface="+mn-ea"/>
                <a:cs typeface="+mn-cs"/>
              </a:rPr>
              <a:t>Stochast</a:t>
            </a:r>
            <a:r>
              <a:rPr lang="fr-FR" sz="1600" b="1" dirty="0">
                <a:solidFill>
                  <a:schemeClr val="tx1"/>
                </a:solidFill>
                <a:latin typeface="+mn-lt"/>
                <a:ea typeface="+mn-ea"/>
                <a:cs typeface="+mn-cs"/>
              </a:rPr>
              <a:t>. </a:t>
            </a:r>
            <a:r>
              <a:rPr lang="fr-FR" sz="1600" b="1" dirty="0" err="1">
                <a:solidFill>
                  <a:schemeClr val="tx1"/>
                </a:solidFill>
                <a:latin typeface="+mn-lt"/>
                <a:ea typeface="+mn-ea"/>
                <a:cs typeface="+mn-cs"/>
              </a:rPr>
              <a:t>rainfields</a:t>
            </a:r>
            <a:endParaRPr lang="fr-FR" sz="1600" b="1" dirty="0">
              <a:solidFill>
                <a:schemeClr val="tx1"/>
              </a:solidFill>
              <a:latin typeface="+mn-lt"/>
              <a:ea typeface="+mn-ea"/>
              <a:cs typeface="+mn-cs"/>
            </a:endParaRPr>
          </a:p>
        </p:txBody>
      </p:sp>
      <p:pic>
        <p:nvPicPr>
          <p:cNvPr id="63" name="Image 62">
            <a:extLst>
              <a:ext uri="{FF2B5EF4-FFF2-40B4-BE49-F238E27FC236}">
                <a16:creationId xmlns:a16="http://schemas.microsoft.com/office/drawing/2014/main" id="{A0B096F4-0438-483D-A748-A2F8D1FE6482}"/>
              </a:ext>
            </a:extLst>
          </p:cNvPr>
          <p:cNvPicPr>
            <a:picLocks noChangeAspect="1"/>
          </p:cNvPicPr>
          <p:nvPr/>
        </p:nvPicPr>
        <p:blipFill>
          <a:blip r:embed="rId10"/>
          <a:stretch>
            <a:fillRect/>
          </a:stretch>
        </p:blipFill>
        <p:spPr>
          <a:xfrm>
            <a:off x="6517404" y="3447469"/>
            <a:ext cx="1052414" cy="989972"/>
          </a:xfrm>
          <a:prstGeom prst="rect">
            <a:avLst/>
          </a:prstGeom>
          <a:ln>
            <a:noFill/>
          </a:ln>
          <a:effectLst>
            <a:outerShdw blurRad="292100" dist="139700" dir="2700000" algn="tl" rotWithShape="0">
              <a:srgbClr val="333333">
                <a:alpha val="65000"/>
              </a:srgbClr>
            </a:outerShdw>
          </a:effectLst>
        </p:spPr>
      </p:pic>
      <p:pic>
        <p:nvPicPr>
          <p:cNvPr id="64" name="Picture 5" descr="chp_001_s3">
            <a:extLst>
              <a:ext uri="{FF2B5EF4-FFF2-40B4-BE49-F238E27FC236}">
                <a16:creationId xmlns:a16="http://schemas.microsoft.com/office/drawing/2014/main" id="{2B0821C2-EEFD-49DC-A556-431C3FF6C8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4998" y="421884"/>
            <a:ext cx="893654" cy="8628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5" name="Picture 5" descr="chp_001_s3">
            <a:extLst>
              <a:ext uri="{FF2B5EF4-FFF2-40B4-BE49-F238E27FC236}">
                <a16:creationId xmlns:a16="http://schemas.microsoft.com/office/drawing/2014/main" id="{30774986-ECC5-4DCD-BA45-69420C3C604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32208" y="530623"/>
            <a:ext cx="893654" cy="8628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6" name="Picture 5" descr="chp_001_s3">
            <a:extLst>
              <a:ext uri="{FF2B5EF4-FFF2-40B4-BE49-F238E27FC236}">
                <a16:creationId xmlns:a16="http://schemas.microsoft.com/office/drawing/2014/main" id="{C638C948-4E0C-43BB-9388-F7F6D1D6960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09418" y="639363"/>
            <a:ext cx="893654" cy="8628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id="{2BC7F122-096D-4510-94E8-93D43693B3CC}"/>
              </a:ext>
            </a:extLst>
          </p:cNvPr>
          <p:cNvSpPr/>
          <p:nvPr/>
        </p:nvSpPr>
        <p:spPr>
          <a:xfrm>
            <a:off x="6732208" y="852699"/>
            <a:ext cx="636319" cy="4320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ZoneTexte 67">
            <a:extLst>
              <a:ext uri="{FF2B5EF4-FFF2-40B4-BE49-F238E27FC236}">
                <a16:creationId xmlns:a16="http://schemas.microsoft.com/office/drawing/2014/main" id="{A4C1D353-8FF6-47A3-A0C0-4A6C599E975D}"/>
              </a:ext>
            </a:extLst>
          </p:cNvPr>
          <p:cNvSpPr txBox="1"/>
          <p:nvPr/>
        </p:nvSpPr>
        <p:spPr>
          <a:xfrm>
            <a:off x="6767028" y="599130"/>
            <a:ext cx="594009" cy="276999"/>
          </a:xfrm>
          <a:prstGeom prst="rect">
            <a:avLst/>
          </a:prstGeom>
          <a:noFill/>
        </p:spPr>
        <p:txBody>
          <a:bodyPr wrap="none" rtlCol="0">
            <a:spAutoFit/>
          </a:bodyPr>
          <a:lstStyle/>
          <a:p>
            <a:r>
              <a:rPr lang="fr-FR" sz="1200" dirty="0">
                <a:solidFill>
                  <a:srgbClr val="FF0000"/>
                </a:solidFill>
                <a:effectLst>
                  <a:outerShdw blurRad="38100" dist="38100" dir="2700000" algn="tl">
                    <a:srgbClr val="000000">
                      <a:alpha val="43137"/>
                    </a:srgbClr>
                  </a:outerShdw>
                </a:effectLst>
              </a:rPr>
              <a:t>Ouaga</a:t>
            </a:r>
          </a:p>
        </p:txBody>
      </p:sp>
      <p:sp>
        <p:nvSpPr>
          <p:cNvPr id="69" name="Rectangle 68">
            <a:extLst>
              <a:ext uri="{FF2B5EF4-FFF2-40B4-BE49-F238E27FC236}">
                <a16:creationId xmlns:a16="http://schemas.microsoft.com/office/drawing/2014/main" id="{D9D5A057-806F-42B5-AEE8-CFC35909B538}"/>
              </a:ext>
            </a:extLst>
          </p:cNvPr>
          <p:cNvSpPr/>
          <p:nvPr/>
        </p:nvSpPr>
        <p:spPr>
          <a:xfrm>
            <a:off x="6639463" y="3802618"/>
            <a:ext cx="636319" cy="4320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ZoneTexte 69">
            <a:extLst>
              <a:ext uri="{FF2B5EF4-FFF2-40B4-BE49-F238E27FC236}">
                <a16:creationId xmlns:a16="http://schemas.microsoft.com/office/drawing/2014/main" id="{27E404DC-6538-423C-8906-6876A458E40A}"/>
              </a:ext>
            </a:extLst>
          </p:cNvPr>
          <p:cNvSpPr txBox="1"/>
          <p:nvPr/>
        </p:nvSpPr>
        <p:spPr>
          <a:xfrm>
            <a:off x="6674283" y="3549049"/>
            <a:ext cx="584134" cy="276999"/>
          </a:xfrm>
          <a:prstGeom prst="rect">
            <a:avLst/>
          </a:prstGeom>
          <a:noFill/>
        </p:spPr>
        <p:txBody>
          <a:bodyPr wrap="none" rtlCol="0">
            <a:spAutoFit/>
          </a:bodyPr>
          <a:lstStyle/>
          <a:p>
            <a:r>
              <a:rPr lang="fr-FR" sz="1200" dirty="0">
                <a:solidFill>
                  <a:srgbClr val="FF0000"/>
                </a:solidFill>
              </a:rPr>
              <a:t>Ouaga</a:t>
            </a:r>
          </a:p>
        </p:txBody>
      </p:sp>
      <p:sp>
        <p:nvSpPr>
          <p:cNvPr id="71" name="ZoneTexte 70">
            <a:extLst>
              <a:ext uri="{FF2B5EF4-FFF2-40B4-BE49-F238E27FC236}">
                <a16:creationId xmlns:a16="http://schemas.microsoft.com/office/drawing/2014/main" id="{FB79349D-FD89-49AD-9CCC-0EA70348F637}"/>
              </a:ext>
            </a:extLst>
          </p:cNvPr>
          <p:cNvSpPr txBox="1"/>
          <p:nvPr/>
        </p:nvSpPr>
        <p:spPr>
          <a:xfrm>
            <a:off x="6738054" y="1826894"/>
            <a:ext cx="648832" cy="338554"/>
          </a:xfrm>
          <a:prstGeom prst="rect">
            <a:avLst/>
          </a:prstGeom>
          <a:noFill/>
        </p:spPr>
        <p:txBody>
          <a:bodyPr wrap="none" rtlCol="0">
            <a:spAutoFit/>
          </a:bodyPr>
          <a:lstStyle/>
          <a:p>
            <a:r>
              <a:rPr lang="fr-FR" sz="1600" dirty="0"/>
              <a:t>Event</a:t>
            </a:r>
          </a:p>
        </p:txBody>
      </p:sp>
      <p:sp>
        <p:nvSpPr>
          <p:cNvPr id="72" name="ZoneTexte 71">
            <a:extLst>
              <a:ext uri="{FF2B5EF4-FFF2-40B4-BE49-F238E27FC236}">
                <a16:creationId xmlns:a16="http://schemas.microsoft.com/office/drawing/2014/main" id="{A33D940D-2768-4D82-A288-E66EC5DE444C}"/>
              </a:ext>
            </a:extLst>
          </p:cNvPr>
          <p:cNvSpPr txBox="1"/>
          <p:nvPr/>
        </p:nvSpPr>
        <p:spPr>
          <a:xfrm>
            <a:off x="6708762" y="2889318"/>
            <a:ext cx="668773" cy="338554"/>
          </a:xfrm>
          <a:prstGeom prst="rect">
            <a:avLst/>
          </a:prstGeom>
          <a:noFill/>
          <a:ln>
            <a:noFill/>
          </a:ln>
        </p:spPr>
        <p:txBody>
          <a:bodyPr wrap="none" rtlCol="0">
            <a:spAutoFit/>
          </a:bodyPr>
          <a:lstStyle/>
          <a:p>
            <a:r>
              <a:rPr lang="fr-FR" sz="1600" dirty="0"/>
              <a:t>5-min</a:t>
            </a:r>
          </a:p>
        </p:txBody>
      </p:sp>
      <p:pic>
        <p:nvPicPr>
          <p:cNvPr id="73" name="Image 72">
            <a:extLst>
              <a:ext uri="{FF2B5EF4-FFF2-40B4-BE49-F238E27FC236}">
                <a16:creationId xmlns:a16="http://schemas.microsoft.com/office/drawing/2014/main" id="{9F584105-A7C3-4960-9C93-DE07505568B9}"/>
              </a:ext>
            </a:extLst>
          </p:cNvPr>
          <p:cNvPicPr/>
          <p:nvPr/>
        </p:nvPicPr>
        <p:blipFill rotWithShape="1">
          <a:blip r:embed="rId12" cstate="print">
            <a:extLst>
              <a:ext uri="{28A0092B-C50C-407E-A947-70E740481C1C}">
                <a14:useLocalDpi xmlns:a14="http://schemas.microsoft.com/office/drawing/2010/main" val="0"/>
              </a:ext>
            </a:extLst>
          </a:blip>
          <a:srcRect t="13214"/>
          <a:stretch/>
        </p:blipFill>
        <p:spPr bwMode="auto">
          <a:xfrm>
            <a:off x="7901918" y="487607"/>
            <a:ext cx="1574477" cy="1161011"/>
          </a:xfrm>
          <a:prstGeom prst="rect">
            <a:avLst/>
          </a:prstGeom>
          <a:ln>
            <a:noFill/>
          </a:ln>
          <a:effectLst>
            <a:outerShdw blurRad="292100" dist="139700" dir="2700000" algn="tl" rotWithShape="0">
              <a:srgbClr val="333333">
                <a:alpha val="65000"/>
              </a:srgbClr>
            </a:outerShdw>
          </a:effectLst>
        </p:spPr>
      </p:pic>
      <p:cxnSp>
        <p:nvCxnSpPr>
          <p:cNvPr id="74" name="Connecteur droit avec flèche 73">
            <a:extLst>
              <a:ext uri="{FF2B5EF4-FFF2-40B4-BE49-F238E27FC236}">
                <a16:creationId xmlns:a16="http://schemas.microsoft.com/office/drawing/2014/main" id="{D3775A10-FF32-4A77-9C67-075329CF23ED}"/>
              </a:ext>
            </a:extLst>
          </p:cNvPr>
          <p:cNvCxnSpPr/>
          <p:nvPr/>
        </p:nvCxnSpPr>
        <p:spPr>
          <a:xfrm>
            <a:off x="7651458" y="1280365"/>
            <a:ext cx="427644" cy="89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Ellipse 74">
            <a:extLst>
              <a:ext uri="{FF2B5EF4-FFF2-40B4-BE49-F238E27FC236}">
                <a16:creationId xmlns:a16="http://schemas.microsoft.com/office/drawing/2014/main" id="{A9A42972-7BFD-4B68-B686-BAE56312EBF3}"/>
              </a:ext>
            </a:extLst>
          </p:cNvPr>
          <p:cNvSpPr/>
          <p:nvPr/>
        </p:nvSpPr>
        <p:spPr>
          <a:xfrm>
            <a:off x="8611773" y="1134240"/>
            <a:ext cx="124947" cy="1093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6" name="Connecteur droit avec flèche 75">
            <a:extLst>
              <a:ext uri="{FF2B5EF4-FFF2-40B4-BE49-F238E27FC236}">
                <a16:creationId xmlns:a16="http://schemas.microsoft.com/office/drawing/2014/main" id="{171555C4-6BCF-4D62-8496-F7C5655A073D}"/>
              </a:ext>
            </a:extLst>
          </p:cNvPr>
          <p:cNvCxnSpPr>
            <a:cxnSpLocks/>
            <a:stCxn id="63" idx="3"/>
          </p:cNvCxnSpPr>
          <p:nvPr/>
        </p:nvCxnSpPr>
        <p:spPr>
          <a:xfrm>
            <a:off x="7569818" y="3942455"/>
            <a:ext cx="475426" cy="9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avec flèche 76">
            <a:extLst>
              <a:ext uri="{FF2B5EF4-FFF2-40B4-BE49-F238E27FC236}">
                <a16:creationId xmlns:a16="http://schemas.microsoft.com/office/drawing/2014/main" id="{7A20483D-ADAA-46C5-B382-8A01F91F01E9}"/>
              </a:ext>
            </a:extLst>
          </p:cNvPr>
          <p:cNvCxnSpPr>
            <a:cxnSpLocks/>
            <a:stCxn id="75" idx="4"/>
            <a:endCxn id="78" idx="0"/>
          </p:cNvCxnSpPr>
          <p:nvPr/>
        </p:nvCxnSpPr>
        <p:spPr>
          <a:xfrm>
            <a:off x="8674247" y="1243605"/>
            <a:ext cx="5958" cy="8760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à coins arrondis 78">
            <a:extLst>
              <a:ext uri="{FF2B5EF4-FFF2-40B4-BE49-F238E27FC236}">
                <a16:creationId xmlns:a16="http://schemas.microsoft.com/office/drawing/2014/main" id="{E1C5A529-A124-451C-9CE8-C62CE35296E8}"/>
              </a:ext>
            </a:extLst>
          </p:cNvPr>
          <p:cNvSpPr/>
          <p:nvPr/>
        </p:nvSpPr>
        <p:spPr>
          <a:xfrm>
            <a:off x="8045244" y="2119630"/>
            <a:ext cx="1269921" cy="919401"/>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a:r>
              <a:rPr lang="fr-FR" sz="1600" b="1" kern="0" dirty="0">
                <a:ea typeface="+mn-ea"/>
                <a:cs typeface="+mn-cs"/>
              </a:rPr>
              <a:t>Event-</a:t>
            </a:r>
            <a:r>
              <a:rPr lang="fr-FR" sz="1600" b="1" kern="0" dirty="0" err="1">
                <a:ea typeface="+mn-ea"/>
                <a:cs typeface="+mn-cs"/>
              </a:rPr>
              <a:t>based</a:t>
            </a:r>
            <a:r>
              <a:rPr lang="fr-FR" sz="1600" b="1" kern="0" dirty="0">
                <a:ea typeface="+mn-ea"/>
                <a:cs typeface="+mn-cs"/>
              </a:rPr>
              <a:t> GEV </a:t>
            </a:r>
            <a:r>
              <a:rPr lang="fr-FR" sz="1600" b="1" kern="0" dirty="0" err="1">
                <a:ea typeface="+mn-ea"/>
                <a:cs typeface="+mn-cs"/>
              </a:rPr>
              <a:t>distr</a:t>
            </a:r>
            <a:r>
              <a:rPr lang="fr-FR" sz="1600" b="1" kern="0" dirty="0">
                <a:ea typeface="+mn-ea"/>
                <a:cs typeface="+mn-cs"/>
              </a:rPr>
              <a:t>.</a:t>
            </a:r>
          </a:p>
        </p:txBody>
      </p:sp>
      <p:cxnSp>
        <p:nvCxnSpPr>
          <p:cNvPr id="79" name="Connecteur en angle 98">
            <a:extLst>
              <a:ext uri="{FF2B5EF4-FFF2-40B4-BE49-F238E27FC236}">
                <a16:creationId xmlns:a16="http://schemas.microsoft.com/office/drawing/2014/main" id="{BD1041F0-05E3-4ABD-AD8A-8C9149AEB11C}"/>
              </a:ext>
            </a:extLst>
          </p:cNvPr>
          <p:cNvCxnSpPr>
            <a:cxnSpLocks/>
            <a:stCxn id="85" idx="3"/>
            <a:endCxn id="44" idx="1"/>
          </p:cNvCxnSpPr>
          <p:nvPr/>
        </p:nvCxnSpPr>
        <p:spPr>
          <a:xfrm flipV="1">
            <a:off x="9315165" y="1867833"/>
            <a:ext cx="644321" cy="2064188"/>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ZoneTexte 79">
            <a:extLst>
              <a:ext uri="{FF2B5EF4-FFF2-40B4-BE49-F238E27FC236}">
                <a16:creationId xmlns:a16="http://schemas.microsoft.com/office/drawing/2014/main" id="{5A7AA396-2318-49C6-82D0-863DC706B605}"/>
              </a:ext>
            </a:extLst>
          </p:cNvPr>
          <p:cNvSpPr txBox="1"/>
          <p:nvPr/>
        </p:nvSpPr>
        <p:spPr>
          <a:xfrm>
            <a:off x="7988609" y="170315"/>
            <a:ext cx="1380121" cy="307777"/>
          </a:xfrm>
          <a:prstGeom prst="rect">
            <a:avLst/>
          </a:prstGeom>
          <a:noFill/>
        </p:spPr>
        <p:txBody>
          <a:bodyPr wrap="none" rtlCol="0">
            <a:spAutoFit/>
          </a:bodyPr>
          <a:lstStyle/>
          <a:p>
            <a:r>
              <a:rPr lang="fr-FR" sz="1400" dirty="0"/>
              <a:t>GEV distribution</a:t>
            </a:r>
          </a:p>
        </p:txBody>
      </p:sp>
      <p:cxnSp>
        <p:nvCxnSpPr>
          <p:cNvPr id="82" name="Connecteur droit avec flèche 81">
            <a:extLst>
              <a:ext uri="{FF2B5EF4-FFF2-40B4-BE49-F238E27FC236}">
                <a16:creationId xmlns:a16="http://schemas.microsoft.com/office/drawing/2014/main" id="{75C96437-09B1-4B9C-9012-47FB0B30E65D}"/>
              </a:ext>
            </a:extLst>
          </p:cNvPr>
          <p:cNvCxnSpPr>
            <a:cxnSpLocks/>
            <a:stCxn id="32" idx="3"/>
            <a:endCxn id="31" idx="1"/>
          </p:cNvCxnSpPr>
          <p:nvPr/>
        </p:nvCxnSpPr>
        <p:spPr>
          <a:xfrm>
            <a:off x="3202272" y="2572090"/>
            <a:ext cx="242814" cy="72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Connecteur droit avec flèche 83">
            <a:extLst>
              <a:ext uri="{FF2B5EF4-FFF2-40B4-BE49-F238E27FC236}">
                <a16:creationId xmlns:a16="http://schemas.microsoft.com/office/drawing/2014/main" id="{21AD296B-59AD-498A-955A-BD41F03C50F2}"/>
              </a:ext>
            </a:extLst>
          </p:cNvPr>
          <p:cNvCxnSpPr>
            <a:cxnSpLocks/>
            <a:stCxn id="51" idx="3"/>
            <a:endCxn id="62" idx="1"/>
          </p:cNvCxnSpPr>
          <p:nvPr/>
        </p:nvCxnSpPr>
        <p:spPr>
          <a:xfrm flipV="1">
            <a:off x="6246761" y="2577709"/>
            <a:ext cx="188701" cy="16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à coins arrondis 78">
            <a:extLst>
              <a:ext uri="{FF2B5EF4-FFF2-40B4-BE49-F238E27FC236}">
                <a16:creationId xmlns:a16="http://schemas.microsoft.com/office/drawing/2014/main" id="{457F14AE-C1D6-4FE7-BB4A-6643E31D37EF}"/>
              </a:ext>
            </a:extLst>
          </p:cNvPr>
          <p:cNvSpPr/>
          <p:nvPr/>
        </p:nvSpPr>
        <p:spPr>
          <a:xfrm>
            <a:off x="8045244" y="3472320"/>
            <a:ext cx="1269921" cy="919401"/>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a:r>
              <a:rPr lang="fr-FR" sz="1600" b="1" kern="0" dirty="0" err="1">
                <a:ea typeface="+mn-ea"/>
                <a:cs typeface="+mn-cs"/>
              </a:rPr>
              <a:t>Nearest</a:t>
            </a:r>
            <a:endParaRPr lang="fr-FR" sz="1600" b="1" kern="0" dirty="0">
              <a:ea typeface="+mn-ea"/>
              <a:cs typeface="+mn-cs"/>
            </a:endParaRPr>
          </a:p>
          <a:p>
            <a:pPr algn="ctr"/>
            <a:r>
              <a:rPr lang="fr-FR" sz="1600" b="1" kern="0" dirty="0">
                <a:ea typeface="+mn-ea"/>
                <a:cs typeface="+mn-cs"/>
              </a:rPr>
              <a:t>Event</a:t>
            </a:r>
          </a:p>
        </p:txBody>
      </p:sp>
      <p:cxnSp>
        <p:nvCxnSpPr>
          <p:cNvPr id="87" name="Connecteur droit avec flèche 86">
            <a:extLst>
              <a:ext uri="{FF2B5EF4-FFF2-40B4-BE49-F238E27FC236}">
                <a16:creationId xmlns:a16="http://schemas.microsoft.com/office/drawing/2014/main" id="{79624E7C-3E1E-4C70-8802-45AB0BE5E143}"/>
              </a:ext>
            </a:extLst>
          </p:cNvPr>
          <p:cNvCxnSpPr>
            <a:cxnSpLocks/>
          </p:cNvCxnSpPr>
          <p:nvPr/>
        </p:nvCxnSpPr>
        <p:spPr>
          <a:xfrm flipH="1" flipV="1">
            <a:off x="7056245" y="1513676"/>
            <a:ext cx="6225" cy="3598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eur droit avec flèche 87">
            <a:extLst>
              <a:ext uri="{FF2B5EF4-FFF2-40B4-BE49-F238E27FC236}">
                <a16:creationId xmlns:a16="http://schemas.microsoft.com/office/drawing/2014/main" id="{51AAF948-A021-4E9E-8A62-ACF469017AD7}"/>
              </a:ext>
            </a:extLst>
          </p:cNvPr>
          <p:cNvCxnSpPr>
            <a:cxnSpLocks/>
            <a:stCxn id="78" idx="2"/>
            <a:endCxn id="85" idx="0"/>
          </p:cNvCxnSpPr>
          <p:nvPr/>
        </p:nvCxnSpPr>
        <p:spPr>
          <a:xfrm>
            <a:off x="8680205" y="3039031"/>
            <a:ext cx="0" cy="4332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cteur droit avec flèche 88">
            <a:extLst>
              <a:ext uri="{FF2B5EF4-FFF2-40B4-BE49-F238E27FC236}">
                <a16:creationId xmlns:a16="http://schemas.microsoft.com/office/drawing/2014/main" id="{0EA7CC49-A14C-46F4-B966-46899344EDDC}"/>
              </a:ext>
            </a:extLst>
          </p:cNvPr>
          <p:cNvCxnSpPr>
            <a:cxnSpLocks/>
            <a:stCxn id="72" idx="2"/>
            <a:endCxn id="63" idx="0"/>
          </p:cNvCxnSpPr>
          <p:nvPr/>
        </p:nvCxnSpPr>
        <p:spPr>
          <a:xfrm>
            <a:off x="7043149" y="3227872"/>
            <a:ext cx="462" cy="2195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à coins arrondis 6">
            <a:extLst>
              <a:ext uri="{FF2B5EF4-FFF2-40B4-BE49-F238E27FC236}">
                <a16:creationId xmlns:a16="http://schemas.microsoft.com/office/drawing/2014/main" id="{C3957950-C36D-4F21-99AB-9C8D6CDC71E3}"/>
              </a:ext>
            </a:extLst>
          </p:cNvPr>
          <p:cNvSpPr/>
          <p:nvPr/>
        </p:nvSpPr>
        <p:spPr>
          <a:xfrm>
            <a:off x="597398" y="2200068"/>
            <a:ext cx="1163273" cy="744043"/>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eaLnBrk="1" fontAlgn="auto" hangingPunct="1">
              <a:spcBef>
                <a:spcPts val="0"/>
              </a:spcBef>
              <a:spcAft>
                <a:spcPts val="0"/>
              </a:spcAft>
              <a:defRPr/>
            </a:pPr>
            <a:r>
              <a:rPr lang="fr-FR" sz="1600" b="1" kern="0" dirty="0">
                <a:ea typeface="+mn-ea"/>
                <a:cs typeface="+mn-cs"/>
              </a:rPr>
              <a:t>Global </a:t>
            </a:r>
            <a:r>
              <a:rPr lang="fr-FR" sz="1600" b="1" kern="0" dirty="0" err="1">
                <a:ea typeface="+mn-ea"/>
                <a:cs typeface="+mn-cs"/>
              </a:rPr>
              <a:t>climate</a:t>
            </a:r>
            <a:r>
              <a:rPr lang="fr-FR" sz="1600" b="1" kern="0" dirty="0">
                <a:ea typeface="+mn-ea"/>
                <a:cs typeface="+mn-cs"/>
              </a:rPr>
              <a:t> model</a:t>
            </a:r>
          </a:p>
        </p:txBody>
      </p:sp>
      <p:cxnSp>
        <p:nvCxnSpPr>
          <p:cNvPr id="92" name="Connecteur droit avec flèche 91">
            <a:extLst>
              <a:ext uri="{FF2B5EF4-FFF2-40B4-BE49-F238E27FC236}">
                <a16:creationId xmlns:a16="http://schemas.microsoft.com/office/drawing/2014/main" id="{A1DBFF8E-B729-468B-968E-94B0591A96CC}"/>
              </a:ext>
            </a:extLst>
          </p:cNvPr>
          <p:cNvCxnSpPr>
            <a:cxnSpLocks/>
            <a:stCxn id="91" idx="3"/>
            <a:endCxn id="32" idx="1"/>
          </p:cNvCxnSpPr>
          <p:nvPr/>
        </p:nvCxnSpPr>
        <p:spPr>
          <a:xfrm>
            <a:off x="1760671" y="2572090"/>
            <a:ext cx="2783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ZoneTexte 92">
            <a:extLst>
              <a:ext uri="{FF2B5EF4-FFF2-40B4-BE49-F238E27FC236}">
                <a16:creationId xmlns:a16="http://schemas.microsoft.com/office/drawing/2014/main" id="{D82EA1C2-2366-419F-8FD0-73628208CE58}"/>
              </a:ext>
            </a:extLst>
          </p:cNvPr>
          <p:cNvSpPr txBox="1"/>
          <p:nvPr/>
        </p:nvSpPr>
        <p:spPr>
          <a:xfrm>
            <a:off x="443675" y="118610"/>
            <a:ext cx="1358064" cy="584775"/>
          </a:xfrm>
          <a:prstGeom prst="rect">
            <a:avLst/>
          </a:prstGeom>
          <a:noFill/>
        </p:spPr>
        <p:txBody>
          <a:bodyPr wrap="none" rtlCol="0">
            <a:spAutoFit/>
          </a:bodyPr>
          <a:lstStyle/>
          <a:p>
            <a:r>
              <a:rPr lang="fr-FR" sz="1600" dirty="0" err="1"/>
              <a:t>Unified</a:t>
            </a:r>
            <a:r>
              <a:rPr lang="fr-FR" sz="1600" dirty="0"/>
              <a:t> GCM</a:t>
            </a:r>
          </a:p>
          <a:p>
            <a:r>
              <a:rPr lang="fr-FR" sz="1600" dirty="0"/>
              <a:t>Met Office</a:t>
            </a:r>
          </a:p>
        </p:txBody>
      </p:sp>
      <p:pic>
        <p:nvPicPr>
          <p:cNvPr id="97" name="Image 96">
            <a:extLst>
              <a:ext uri="{FF2B5EF4-FFF2-40B4-BE49-F238E27FC236}">
                <a16:creationId xmlns:a16="http://schemas.microsoft.com/office/drawing/2014/main" id="{FCFCB936-606E-48E3-ADDB-211228BE5C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4194" y="639363"/>
            <a:ext cx="1568051" cy="1451770"/>
          </a:xfrm>
          <a:prstGeom prst="rect">
            <a:avLst/>
          </a:prstGeom>
          <a:ln>
            <a:noFill/>
          </a:ln>
          <a:effectLst>
            <a:outerShdw blurRad="292100" dist="139700" dir="2700000" algn="tl" rotWithShape="0">
              <a:srgbClr val="333333">
                <a:alpha val="65000"/>
              </a:srgbClr>
            </a:outerShdw>
          </a:effectLst>
        </p:spPr>
      </p:pic>
      <p:sp>
        <p:nvSpPr>
          <p:cNvPr id="2" name="ZoneTexte 1">
            <a:extLst>
              <a:ext uri="{FF2B5EF4-FFF2-40B4-BE49-F238E27FC236}">
                <a16:creationId xmlns:a16="http://schemas.microsoft.com/office/drawing/2014/main" id="{7FFC4729-0D16-4F14-B2FE-3C5634F1FA46}"/>
              </a:ext>
            </a:extLst>
          </p:cNvPr>
          <p:cNvSpPr txBox="1"/>
          <p:nvPr/>
        </p:nvSpPr>
        <p:spPr>
          <a:xfrm>
            <a:off x="9838444" y="2850768"/>
            <a:ext cx="1903085" cy="646331"/>
          </a:xfrm>
          <a:prstGeom prst="rect">
            <a:avLst/>
          </a:prstGeom>
          <a:noFill/>
        </p:spPr>
        <p:txBody>
          <a:bodyPr wrap="none" rtlCol="0">
            <a:spAutoFit/>
          </a:bodyPr>
          <a:lstStyle/>
          <a:p>
            <a:pPr algn="ctr"/>
            <a:r>
              <a:rPr lang="fr-FR" b="1" dirty="0">
                <a:effectLst>
                  <a:outerShdw blurRad="38100" dist="38100" dir="2700000" algn="tl">
                    <a:srgbClr val="000000">
                      <a:alpha val="43137"/>
                    </a:srgbClr>
                  </a:outerShdw>
                </a:effectLst>
              </a:rPr>
              <a:t>1x1 km² – 5min.</a:t>
            </a:r>
          </a:p>
          <a:p>
            <a:pPr algn="ctr"/>
            <a:r>
              <a:rPr lang="fr-FR" b="1" dirty="0">
                <a:effectLst>
                  <a:outerShdw blurRad="38100" dist="38100" dir="2700000" algn="tl">
                    <a:srgbClr val="000000">
                      <a:alpha val="43137"/>
                    </a:srgbClr>
                  </a:outerShdw>
                </a:effectLst>
              </a:rPr>
              <a:t>Rain Fields</a:t>
            </a:r>
          </a:p>
        </p:txBody>
      </p:sp>
      <p:grpSp>
        <p:nvGrpSpPr>
          <p:cNvPr id="98" name="Groupe 97">
            <a:extLst>
              <a:ext uri="{FF2B5EF4-FFF2-40B4-BE49-F238E27FC236}">
                <a16:creationId xmlns:a16="http://schemas.microsoft.com/office/drawing/2014/main" id="{D07A8070-EFFC-43BA-A568-4B76CBE884CD}"/>
              </a:ext>
            </a:extLst>
          </p:cNvPr>
          <p:cNvGrpSpPr/>
          <p:nvPr/>
        </p:nvGrpSpPr>
        <p:grpSpPr>
          <a:xfrm>
            <a:off x="4082657" y="6094300"/>
            <a:ext cx="1854008" cy="613529"/>
            <a:chOff x="3277878" y="1491102"/>
            <a:chExt cx="1854008" cy="741603"/>
          </a:xfrm>
          <a:scene3d>
            <a:camera prst="orthographicFront"/>
            <a:lightRig rig="flat" dir="t"/>
          </a:scene3d>
        </p:grpSpPr>
        <p:sp>
          <p:nvSpPr>
            <p:cNvPr id="99" name="Flèche : chevron 98">
              <a:extLst>
                <a:ext uri="{FF2B5EF4-FFF2-40B4-BE49-F238E27FC236}">
                  <a16:creationId xmlns:a16="http://schemas.microsoft.com/office/drawing/2014/main" id="{AB05C84C-91F5-49C4-9E61-B520F5E89458}"/>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100" name="Flèche : chevron 4">
              <a:extLst>
                <a:ext uri="{FF2B5EF4-FFF2-40B4-BE49-F238E27FC236}">
                  <a16:creationId xmlns:a16="http://schemas.microsoft.com/office/drawing/2014/main" id="{33C393CA-878E-4006-A067-C8C5DD3AE638}"/>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101" name="Groupe 100">
            <a:extLst>
              <a:ext uri="{FF2B5EF4-FFF2-40B4-BE49-F238E27FC236}">
                <a16:creationId xmlns:a16="http://schemas.microsoft.com/office/drawing/2014/main" id="{FA839D42-7783-4600-95A9-43404BB00B5F}"/>
              </a:ext>
            </a:extLst>
          </p:cNvPr>
          <p:cNvGrpSpPr/>
          <p:nvPr/>
        </p:nvGrpSpPr>
        <p:grpSpPr>
          <a:xfrm>
            <a:off x="5786015" y="6081501"/>
            <a:ext cx="1911391" cy="613529"/>
            <a:chOff x="2106856" y="693245"/>
            <a:chExt cx="780317" cy="312126"/>
          </a:xfrm>
          <a:scene3d>
            <a:camera prst="orthographicFront"/>
            <a:lightRig rig="flat" dir="t"/>
          </a:scene3d>
        </p:grpSpPr>
        <p:sp>
          <p:nvSpPr>
            <p:cNvPr id="102" name="Flèche : chevron 101">
              <a:extLst>
                <a:ext uri="{FF2B5EF4-FFF2-40B4-BE49-F238E27FC236}">
                  <a16:creationId xmlns:a16="http://schemas.microsoft.com/office/drawing/2014/main" id="{F24C13B0-091D-43CC-B048-B172608EC9D6}"/>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103" name="Flèche : chevron 4">
              <a:extLst>
                <a:ext uri="{FF2B5EF4-FFF2-40B4-BE49-F238E27FC236}">
                  <a16:creationId xmlns:a16="http://schemas.microsoft.com/office/drawing/2014/main" id="{B0E92E60-D01B-4E4D-A9FF-4DE5E6DD35AB}"/>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2019</a:t>
              </a:r>
            </a:p>
          </p:txBody>
        </p:sp>
      </p:grpSp>
      <p:sp>
        <p:nvSpPr>
          <p:cNvPr id="104" name="Rectangle : coins arrondis 103">
            <a:extLst>
              <a:ext uri="{FF2B5EF4-FFF2-40B4-BE49-F238E27FC236}">
                <a16:creationId xmlns:a16="http://schemas.microsoft.com/office/drawing/2014/main" id="{FF88928F-E6FD-4A82-B528-4ECBE8E1E908}"/>
              </a:ext>
            </a:extLst>
          </p:cNvPr>
          <p:cNvSpPr/>
          <p:nvPr/>
        </p:nvSpPr>
        <p:spPr>
          <a:xfrm>
            <a:off x="5148943" y="6003041"/>
            <a:ext cx="1709057" cy="186530"/>
          </a:xfrm>
          <a:prstGeom prst="roundRect">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200">
              <a:solidFill>
                <a:schemeClr val="tx1"/>
              </a:solidFill>
            </a:endParaRPr>
          </a:p>
        </p:txBody>
      </p:sp>
      <p:grpSp>
        <p:nvGrpSpPr>
          <p:cNvPr id="105" name="Groupe 104">
            <a:extLst>
              <a:ext uri="{FF2B5EF4-FFF2-40B4-BE49-F238E27FC236}">
                <a16:creationId xmlns:a16="http://schemas.microsoft.com/office/drawing/2014/main" id="{C2D1E825-6AC7-4035-A65F-151F47D75222}"/>
              </a:ext>
            </a:extLst>
          </p:cNvPr>
          <p:cNvGrpSpPr/>
          <p:nvPr/>
        </p:nvGrpSpPr>
        <p:grpSpPr>
          <a:xfrm>
            <a:off x="2379300" y="6107099"/>
            <a:ext cx="1854008" cy="600730"/>
            <a:chOff x="1639870" y="1491102"/>
            <a:chExt cx="1854008" cy="741603"/>
          </a:xfrm>
          <a:scene3d>
            <a:camera prst="orthographicFront"/>
            <a:lightRig rig="flat" dir="t"/>
          </a:scene3d>
        </p:grpSpPr>
        <p:sp>
          <p:nvSpPr>
            <p:cNvPr id="116" name="Flèche : chevron 115">
              <a:extLst>
                <a:ext uri="{FF2B5EF4-FFF2-40B4-BE49-F238E27FC236}">
                  <a16:creationId xmlns:a16="http://schemas.microsoft.com/office/drawing/2014/main" id="{58FFCE4A-0C3A-42E8-A965-375BF0D03202}"/>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117" name="Flèche : chevron 4">
              <a:extLst>
                <a:ext uri="{FF2B5EF4-FFF2-40B4-BE49-F238E27FC236}">
                  <a16:creationId xmlns:a16="http://schemas.microsoft.com/office/drawing/2014/main" id="{C4B71CBC-A562-4677-A7C3-50A4E7F5C6C6}"/>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118" name="Groupe 117">
            <a:extLst>
              <a:ext uri="{FF2B5EF4-FFF2-40B4-BE49-F238E27FC236}">
                <a16:creationId xmlns:a16="http://schemas.microsoft.com/office/drawing/2014/main" id="{65373405-C5A1-44F1-9858-D900474BB9FB}"/>
              </a:ext>
            </a:extLst>
          </p:cNvPr>
          <p:cNvGrpSpPr/>
          <p:nvPr/>
        </p:nvGrpSpPr>
        <p:grpSpPr>
          <a:xfrm>
            <a:off x="618560" y="6094300"/>
            <a:ext cx="1854008" cy="600730"/>
            <a:chOff x="1861" y="1491102"/>
            <a:chExt cx="1854008" cy="741603"/>
          </a:xfrm>
          <a:scene3d>
            <a:camera prst="orthographicFront"/>
            <a:lightRig rig="flat" dir="t"/>
          </a:scene3d>
        </p:grpSpPr>
        <p:sp>
          <p:nvSpPr>
            <p:cNvPr id="119" name="Flèche : chevron 118">
              <a:extLst>
                <a:ext uri="{FF2B5EF4-FFF2-40B4-BE49-F238E27FC236}">
                  <a16:creationId xmlns:a16="http://schemas.microsoft.com/office/drawing/2014/main" id="{E6D40171-25D0-4A29-AAE4-C76E12DB0818}"/>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120" name="Flèche : chevron 4">
              <a:extLst>
                <a:ext uri="{FF2B5EF4-FFF2-40B4-BE49-F238E27FC236}">
                  <a16:creationId xmlns:a16="http://schemas.microsoft.com/office/drawing/2014/main" id="{B2F51C36-A338-43C8-9C65-70C4FE3B689D}"/>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sp>
        <p:nvSpPr>
          <p:cNvPr id="121" name="Ellipse 120">
            <a:extLst>
              <a:ext uri="{FF2B5EF4-FFF2-40B4-BE49-F238E27FC236}">
                <a16:creationId xmlns:a16="http://schemas.microsoft.com/office/drawing/2014/main" id="{6ACD90FA-95D5-42F6-AB00-AFD461156CB5}"/>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22" name="Ellipse 121">
            <a:extLst>
              <a:ext uri="{FF2B5EF4-FFF2-40B4-BE49-F238E27FC236}">
                <a16:creationId xmlns:a16="http://schemas.microsoft.com/office/drawing/2014/main" id="{B2A28184-757E-4E53-BAAE-5631326C11C0}"/>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23" name="Ellipse 122">
            <a:extLst>
              <a:ext uri="{FF2B5EF4-FFF2-40B4-BE49-F238E27FC236}">
                <a16:creationId xmlns:a16="http://schemas.microsoft.com/office/drawing/2014/main" id="{C0B130CB-F41E-49A6-B5C2-073514020C34}"/>
              </a:ext>
            </a:extLst>
          </p:cNvPr>
          <p:cNvSpPr/>
          <p:nvPr/>
        </p:nvSpPr>
        <p:spPr>
          <a:xfrm>
            <a:off x="3678372" y="6050492"/>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24" name="Ellipse 123">
            <a:extLst>
              <a:ext uri="{FF2B5EF4-FFF2-40B4-BE49-F238E27FC236}">
                <a16:creationId xmlns:a16="http://schemas.microsoft.com/office/drawing/2014/main" id="{09AD4E5C-BB69-4308-A77C-9902B710CD1D}"/>
              </a:ext>
            </a:extLst>
          </p:cNvPr>
          <p:cNvSpPr/>
          <p:nvPr/>
        </p:nvSpPr>
        <p:spPr>
          <a:xfrm>
            <a:off x="421114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25" name="Ellipse 124">
            <a:extLst>
              <a:ext uri="{FF2B5EF4-FFF2-40B4-BE49-F238E27FC236}">
                <a16:creationId xmlns:a16="http://schemas.microsoft.com/office/drawing/2014/main" id="{D81E2646-D265-43AA-A026-7B437E544ECD}"/>
              </a:ext>
            </a:extLst>
          </p:cNvPr>
          <p:cNvSpPr/>
          <p:nvPr/>
        </p:nvSpPr>
        <p:spPr>
          <a:xfrm>
            <a:off x="450329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26" name="Ellipse 125">
            <a:extLst>
              <a:ext uri="{FF2B5EF4-FFF2-40B4-BE49-F238E27FC236}">
                <a16:creationId xmlns:a16="http://schemas.microsoft.com/office/drawing/2014/main" id="{6A0FFAA4-8F4E-440C-855F-4B48A1810054}"/>
              </a:ext>
            </a:extLst>
          </p:cNvPr>
          <p:cNvSpPr/>
          <p:nvPr/>
        </p:nvSpPr>
        <p:spPr>
          <a:xfrm>
            <a:off x="4828025" y="6003040"/>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3" name="ZoneTexte 2">
            <a:extLst>
              <a:ext uri="{FF2B5EF4-FFF2-40B4-BE49-F238E27FC236}">
                <a16:creationId xmlns:a16="http://schemas.microsoft.com/office/drawing/2014/main" id="{6768B1DA-3683-4FBB-9E40-6A1037F7D4FE}"/>
              </a:ext>
            </a:extLst>
          </p:cNvPr>
          <p:cNvSpPr txBox="1"/>
          <p:nvPr/>
        </p:nvSpPr>
        <p:spPr>
          <a:xfrm>
            <a:off x="9446575" y="800835"/>
            <a:ext cx="801823" cy="307777"/>
          </a:xfrm>
          <a:prstGeom prst="rect">
            <a:avLst/>
          </a:prstGeom>
          <a:noFill/>
        </p:spPr>
        <p:txBody>
          <a:bodyPr wrap="none" rtlCol="0">
            <a:spAutoFit/>
          </a:bodyPr>
          <a:lstStyle/>
          <a:p>
            <a:r>
              <a:rPr lang="fr-FR" sz="1400" dirty="0" err="1"/>
              <a:t>Present</a:t>
            </a:r>
            <a:endParaRPr lang="fr-FR" sz="1400" dirty="0"/>
          </a:p>
        </p:txBody>
      </p:sp>
      <p:sp>
        <p:nvSpPr>
          <p:cNvPr id="127" name="ZoneTexte 126">
            <a:extLst>
              <a:ext uri="{FF2B5EF4-FFF2-40B4-BE49-F238E27FC236}">
                <a16:creationId xmlns:a16="http://schemas.microsoft.com/office/drawing/2014/main" id="{BB4C5201-9167-4F32-9CDF-CFB0897FB878}"/>
              </a:ext>
            </a:extLst>
          </p:cNvPr>
          <p:cNvSpPr txBox="1"/>
          <p:nvPr/>
        </p:nvSpPr>
        <p:spPr>
          <a:xfrm>
            <a:off x="9461485" y="552963"/>
            <a:ext cx="582211" cy="307777"/>
          </a:xfrm>
          <a:prstGeom prst="rect">
            <a:avLst/>
          </a:prstGeom>
          <a:noFill/>
        </p:spPr>
        <p:txBody>
          <a:bodyPr wrap="none" rtlCol="0">
            <a:spAutoFit/>
          </a:bodyPr>
          <a:lstStyle/>
          <a:p>
            <a:r>
              <a:rPr lang="fr-FR" sz="1400" dirty="0"/>
              <a:t>2050</a:t>
            </a:r>
          </a:p>
        </p:txBody>
      </p:sp>
      <p:sp>
        <p:nvSpPr>
          <p:cNvPr id="128" name="ZoneTexte 127">
            <a:extLst>
              <a:ext uri="{FF2B5EF4-FFF2-40B4-BE49-F238E27FC236}">
                <a16:creationId xmlns:a16="http://schemas.microsoft.com/office/drawing/2014/main" id="{182E7E64-6AD4-4827-8B5F-FAB719E1F080}"/>
              </a:ext>
            </a:extLst>
          </p:cNvPr>
          <p:cNvSpPr txBox="1"/>
          <p:nvPr/>
        </p:nvSpPr>
        <p:spPr>
          <a:xfrm>
            <a:off x="9476395" y="305091"/>
            <a:ext cx="582211" cy="307777"/>
          </a:xfrm>
          <a:prstGeom prst="rect">
            <a:avLst/>
          </a:prstGeom>
          <a:noFill/>
        </p:spPr>
        <p:txBody>
          <a:bodyPr wrap="none" rtlCol="0">
            <a:spAutoFit/>
          </a:bodyPr>
          <a:lstStyle/>
          <a:p>
            <a:r>
              <a:rPr lang="fr-FR" sz="1400" dirty="0"/>
              <a:t>2100</a:t>
            </a:r>
          </a:p>
        </p:txBody>
      </p:sp>
    </p:spTree>
    <p:extLst>
      <p:ext uri="{BB962C8B-B14F-4D97-AF65-F5344CB8AC3E}">
        <p14:creationId xmlns:p14="http://schemas.microsoft.com/office/powerpoint/2010/main" val="806871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27"/>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9" grpId="0" animBg="1"/>
      <p:bldP spid="70" grpId="0"/>
      <p:bldP spid="72" grpId="0"/>
      <p:bldP spid="85" grpId="0" animBg="1"/>
      <p:bldP spid="2" grpId="0"/>
      <p:bldP spid="3" grpId="0"/>
      <p:bldP spid="127" grpId="0"/>
      <p:bldP spid="1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e 49">
            <a:extLst>
              <a:ext uri="{FF2B5EF4-FFF2-40B4-BE49-F238E27FC236}">
                <a16:creationId xmlns:a16="http://schemas.microsoft.com/office/drawing/2014/main" id="{C2D19519-B979-4E3D-BC58-C7DF245C0454}"/>
              </a:ext>
            </a:extLst>
          </p:cNvPr>
          <p:cNvGrpSpPr/>
          <p:nvPr/>
        </p:nvGrpSpPr>
        <p:grpSpPr>
          <a:xfrm>
            <a:off x="4082657" y="6094300"/>
            <a:ext cx="1854008" cy="613529"/>
            <a:chOff x="3277878" y="1491102"/>
            <a:chExt cx="1854008" cy="741603"/>
          </a:xfrm>
          <a:scene3d>
            <a:camera prst="orthographicFront"/>
            <a:lightRig rig="flat" dir="t"/>
          </a:scene3d>
        </p:grpSpPr>
        <p:sp>
          <p:nvSpPr>
            <p:cNvPr id="51" name="Flèche : chevron 50">
              <a:extLst>
                <a:ext uri="{FF2B5EF4-FFF2-40B4-BE49-F238E27FC236}">
                  <a16:creationId xmlns:a16="http://schemas.microsoft.com/office/drawing/2014/main" id="{2C4614E4-F5A5-4116-85F8-08153576E389}"/>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53" name="Flèche : chevron 4">
              <a:extLst>
                <a:ext uri="{FF2B5EF4-FFF2-40B4-BE49-F238E27FC236}">
                  <a16:creationId xmlns:a16="http://schemas.microsoft.com/office/drawing/2014/main" id="{57713104-30A7-4E14-AAE9-FD29AB2490D7}"/>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54" name="Groupe 53">
            <a:extLst>
              <a:ext uri="{FF2B5EF4-FFF2-40B4-BE49-F238E27FC236}">
                <a16:creationId xmlns:a16="http://schemas.microsoft.com/office/drawing/2014/main" id="{8088D516-6217-4701-AC2E-530751FE5C64}"/>
              </a:ext>
            </a:extLst>
          </p:cNvPr>
          <p:cNvGrpSpPr/>
          <p:nvPr/>
        </p:nvGrpSpPr>
        <p:grpSpPr>
          <a:xfrm>
            <a:off x="5786015" y="6081501"/>
            <a:ext cx="1911391" cy="613529"/>
            <a:chOff x="2106856" y="693245"/>
            <a:chExt cx="780317" cy="312126"/>
          </a:xfrm>
          <a:scene3d>
            <a:camera prst="orthographicFront"/>
            <a:lightRig rig="flat" dir="t"/>
          </a:scene3d>
        </p:grpSpPr>
        <p:sp>
          <p:nvSpPr>
            <p:cNvPr id="55" name="Flèche : chevron 54">
              <a:extLst>
                <a:ext uri="{FF2B5EF4-FFF2-40B4-BE49-F238E27FC236}">
                  <a16:creationId xmlns:a16="http://schemas.microsoft.com/office/drawing/2014/main" id="{2891A03D-E7D6-46FA-98C3-EA09E335A9A3}"/>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56" name="Flèche : chevron 4">
              <a:extLst>
                <a:ext uri="{FF2B5EF4-FFF2-40B4-BE49-F238E27FC236}">
                  <a16:creationId xmlns:a16="http://schemas.microsoft.com/office/drawing/2014/main" id="{6FDB480D-5A47-4DFB-AADE-A5EE5E4DDDCE}"/>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2019</a:t>
              </a:r>
            </a:p>
          </p:txBody>
        </p:sp>
      </p:grpSp>
      <p:sp>
        <p:nvSpPr>
          <p:cNvPr id="57" name="Rectangle : coins arrondis 56">
            <a:extLst>
              <a:ext uri="{FF2B5EF4-FFF2-40B4-BE49-F238E27FC236}">
                <a16:creationId xmlns:a16="http://schemas.microsoft.com/office/drawing/2014/main" id="{9895DD15-B048-4259-AC59-4068C9C44270}"/>
              </a:ext>
            </a:extLst>
          </p:cNvPr>
          <p:cNvSpPr/>
          <p:nvPr/>
        </p:nvSpPr>
        <p:spPr>
          <a:xfrm>
            <a:off x="5148943" y="6003041"/>
            <a:ext cx="1709057" cy="186530"/>
          </a:xfrm>
          <a:prstGeom prst="roundRect">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200">
              <a:solidFill>
                <a:schemeClr val="tx1"/>
              </a:solidFill>
            </a:endParaRPr>
          </a:p>
        </p:txBody>
      </p:sp>
      <p:grpSp>
        <p:nvGrpSpPr>
          <p:cNvPr id="58" name="Groupe 57">
            <a:extLst>
              <a:ext uri="{FF2B5EF4-FFF2-40B4-BE49-F238E27FC236}">
                <a16:creationId xmlns:a16="http://schemas.microsoft.com/office/drawing/2014/main" id="{925A5ED0-1D53-4E41-AAB5-8BAEC5BEB4B4}"/>
              </a:ext>
            </a:extLst>
          </p:cNvPr>
          <p:cNvGrpSpPr/>
          <p:nvPr/>
        </p:nvGrpSpPr>
        <p:grpSpPr>
          <a:xfrm>
            <a:off x="2379300" y="6107099"/>
            <a:ext cx="1854008" cy="600730"/>
            <a:chOff x="1639870" y="1491102"/>
            <a:chExt cx="1854008" cy="741603"/>
          </a:xfrm>
          <a:scene3d>
            <a:camera prst="orthographicFront"/>
            <a:lightRig rig="flat" dir="t"/>
          </a:scene3d>
        </p:grpSpPr>
        <p:sp>
          <p:nvSpPr>
            <p:cNvPr id="59" name="Flèche : chevron 58">
              <a:extLst>
                <a:ext uri="{FF2B5EF4-FFF2-40B4-BE49-F238E27FC236}">
                  <a16:creationId xmlns:a16="http://schemas.microsoft.com/office/drawing/2014/main" id="{A7FD2FA5-C4BD-42CC-BB91-39910CD58CC7}"/>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60" name="Flèche : chevron 4">
              <a:extLst>
                <a:ext uri="{FF2B5EF4-FFF2-40B4-BE49-F238E27FC236}">
                  <a16:creationId xmlns:a16="http://schemas.microsoft.com/office/drawing/2014/main" id="{78FF37EA-61D0-4B98-8EFD-291CA7D138CF}"/>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61" name="Groupe 60">
            <a:extLst>
              <a:ext uri="{FF2B5EF4-FFF2-40B4-BE49-F238E27FC236}">
                <a16:creationId xmlns:a16="http://schemas.microsoft.com/office/drawing/2014/main" id="{1DF93072-DEA1-4769-87ED-B607EF6D449A}"/>
              </a:ext>
            </a:extLst>
          </p:cNvPr>
          <p:cNvGrpSpPr/>
          <p:nvPr/>
        </p:nvGrpSpPr>
        <p:grpSpPr>
          <a:xfrm>
            <a:off x="618560" y="6094300"/>
            <a:ext cx="1854008" cy="600730"/>
            <a:chOff x="1861" y="1491102"/>
            <a:chExt cx="1854008" cy="741603"/>
          </a:xfrm>
          <a:scene3d>
            <a:camera prst="orthographicFront"/>
            <a:lightRig rig="flat" dir="t"/>
          </a:scene3d>
        </p:grpSpPr>
        <p:sp>
          <p:nvSpPr>
            <p:cNvPr id="62" name="Flèche : chevron 61">
              <a:extLst>
                <a:ext uri="{FF2B5EF4-FFF2-40B4-BE49-F238E27FC236}">
                  <a16:creationId xmlns:a16="http://schemas.microsoft.com/office/drawing/2014/main" id="{3EB4F6A6-7533-4566-AFD5-1FBC2FCCA8AB}"/>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63" name="Flèche : chevron 4">
              <a:extLst>
                <a:ext uri="{FF2B5EF4-FFF2-40B4-BE49-F238E27FC236}">
                  <a16:creationId xmlns:a16="http://schemas.microsoft.com/office/drawing/2014/main" id="{D670578F-EF49-4D35-9665-E82A74FEC064}"/>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sp>
        <p:nvSpPr>
          <p:cNvPr id="64" name="Ellipse 63">
            <a:extLst>
              <a:ext uri="{FF2B5EF4-FFF2-40B4-BE49-F238E27FC236}">
                <a16:creationId xmlns:a16="http://schemas.microsoft.com/office/drawing/2014/main" id="{39085754-E1A4-4E40-AA9F-9D4040F3DDE1}"/>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65" name="Ellipse 64">
            <a:extLst>
              <a:ext uri="{FF2B5EF4-FFF2-40B4-BE49-F238E27FC236}">
                <a16:creationId xmlns:a16="http://schemas.microsoft.com/office/drawing/2014/main" id="{755D3339-8FC5-4652-9FA7-1D05D29DED01}"/>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66" name="Ellipse 65">
            <a:extLst>
              <a:ext uri="{FF2B5EF4-FFF2-40B4-BE49-F238E27FC236}">
                <a16:creationId xmlns:a16="http://schemas.microsoft.com/office/drawing/2014/main" id="{EBE3B2FD-FAFA-4993-97BD-0AF5BC69C80B}"/>
              </a:ext>
            </a:extLst>
          </p:cNvPr>
          <p:cNvSpPr/>
          <p:nvPr/>
        </p:nvSpPr>
        <p:spPr>
          <a:xfrm>
            <a:off x="3678372" y="6050492"/>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67" name="Ellipse 66">
            <a:extLst>
              <a:ext uri="{FF2B5EF4-FFF2-40B4-BE49-F238E27FC236}">
                <a16:creationId xmlns:a16="http://schemas.microsoft.com/office/drawing/2014/main" id="{065E8322-0326-447D-879B-C1B0753B855E}"/>
              </a:ext>
            </a:extLst>
          </p:cNvPr>
          <p:cNvSpPr/>
          <p:nvPr/>
        </p:nvSpPr>
        <p:spPr>
          <a:xfrm>
            <a:off x="421114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68" name="Ellipse 67">
            <a:extLst>
              <a:ext uri="{FF2B5EF4-FFF2-40B4-BE49-F238E27FC236}">
                <a16:creationId xmlns:a16="http://schemas.microsoft.com/office/drawing/2014/main" id="{A6EDB70D-B522-45E0-BD48-69F5CB043CB1}"/>
              </a:ext>
            </a:extLst>
          </p:cNvPr>
          <p:cNvSpPr/>
          <p:nvPr/>
        </p:nvSpPr>
        <p:spPr>
          <a:xfrm>
            <a:off x="450329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69" name="Ellipse 68">
            <a:extLst>
              <a:ext uri="{FF2B5EF4-FFF2-40B4-BE49-F238E27FC236}">
                <a16:creationId xmlns:a16="http://schemas.microsoft.com/office/drawing/2014/main" id="{57300227-10AA-404F-9F48-0125BF70614A}"/>
              </a:ext>
            </a:extLst>
          </p:cNvPr>
          <p:cNvSpPr/>
          <p:nvPr/>
        </p:nvSpPr>
        <p:spPr>
          <a:xfrm>
            <a:off x="4828025" y="6003040"/>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16" name="Rectangle : coins arrondis 115">
            <a:extLst>
              <a:ext uri="{FF2B5EF4-FFF2-40B4-BE49-F238E27FC236}">
                <a16:creationId xmlns:a16="http://schemas.microsoft.com/office/drawing/2014/main" id="{33043078-A466-4029-B82A-BF3AD24BC776}"/>
              </a:ext>
            </a:extLst>
          </p:cNvPr>
          <p:cNvSpPr/>
          <p:nvPr/>
        </p:nvSpPr>
        <p:spPr>
          <a:xfrm>
            <a:off x="6028155" y="5019020"/>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sp>
        <p:nvSpPr>
          <p:cNvPr id="103" name="Rectangle : coins arrondis 102">
            <a:extLst>
              <a:ext uri="{FF2B5EF4-FFF2-40B4-BE49-F238E27FC236}">
                <a16:creationId xmlns:a16="http://schemas.microsoft.com/office/drawing/2014/main" id="{0C8E81F0-6789-410F-BA49-9D45363422F0}"/>
              </a:ext>
            </a:extLst>
          </p:cNvPr>
          <p:cNvSpPr/>
          <p:nvPr/>
        </p:nvSpPr>
        <p:spPr>
          <a:xfrm>
            <a:off x="9966789" y="3271059"/>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104" name="Image 103">
            <a:extLst>
              <a:ext uri="{FF2B5EF4-FFF2-40B4-BE49-F238E27FC236}">
                <a16:creationId xmlns:a16="http://schemas.microsoft.com/office/drawing/2014/main" id="{A5025610-40B5-4531-A13E-A8A3F18AD26A}"/>
              </a:ext>
            </a:extLst>
          </p:cNvPr>
          <p:cNvPicPr>
            <a:picLocks noChangeAspect="1"/>
          </p:cNvPicPr>
          <p:nvPr/>
        </p:nvPicPr>
        <p:blipFill>
          <a:blip r:embed="rId3"/>
          <a:stretch>
            <a:fillRect/>
          </a:stretch>
        </p:blipFill>
        <p:spPr>
          <a:xfrm>
            <a:off x="10022852" y="3380293"/>
            <a:ext cx="1705262" cy="1330936"/>
          </a:xfrm>
          <a:prstGeom prst="rect">
            <a:avLst/>
          </a:prstGeom>
        </p:spPr>
      </p:pic>
      <p:grpSp>
        <p:nvGrpSpPr>
          <p:cNvPr id="105" name="Groupe 104">
            <a:extLst>
              <a:ext uri="{FF2B5EF4-FFF2-40B4-BE49-F238E27FC236}">
                <a16:creationId xmlns:a16="http://schemas.microsoft.com/office/drawing/2014/main" id="{CD41C6F9-3987-4457-91C7-75053D1D84C9}"/>
              </a:ext>
            </a:extLst>
          </p:cNvPr>
          <p:cNvGrpSpPr/>
          <p:nvPr/>
        </p:nvGrpSpPr>
        <p:grpSpPr>
          <a:xfrm>
            <a:off x="9910562" y="3984783"/>
            <a:ext cx="1421475" cy="974077"/>
            <a:chOff x="7821921" y="4234136"/>
            <a:chExt cx="2543634" cy="1409044"/>
          </a:xfrm>
        </p:grpSpPr>
        <p:pic>
          <p:nvPicPr>
            <p:cNvPr id="106" name="Image 105">
              <a:extLst>
                <a:ext uri="{FF2B5EF4-FFF2-40B4-BE49-F238E27FC236}">
                  <a16:creationId xmlns:a16="http://schemas.microsoft.com/office/drawing/2014/main" id="{9770D878-757A-4554-B03F-0F4BC58FD265}"/>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7821921" y="4234136"/>
              <a:ext cx="2543634" cy="1409044"/>
            </a:xfrm>
            <a:prstGeom prst="rect">
              <a:avLst/>
            </a:prstGeom>
            <a:ln>
              <a:noFill/>
            </a:ln>
            <a:effectLst>
              <a:outerShdw blurRad="292100" dist="139700" dir="2700000" algn="tl" rotWithShape="0">
                <a:srgbClr val="333333">
                  <a:alpha val="65000"/>
                </a:srgbClr>
              </a:outerShdw>
            </a:effectLst>
          </p:spPr>
        </p:pic>
        <p:sp>
          <p:nvSpPr>
            <p:cNvPr id="107" name="Forme libre : forme 106">
              <a:extLst>
                <a:ext uri="{FF2B5EF4-FFF2-40B4-BE49-F238E27FC236}">
                  <a16:creationId xmlns:a16="http://schemas.microsoft.com/office/drawing/2014/main" id="{861F5E08-DC7B-46CD-A5D4-ACBE9280DE2E}"/>
                </a:ext>
              </a:extLst>
            </p:cNvPr>
            <p:cNvSpPr/>
            <p:nvPr/>
          </p:nvSpPr>
          <p:spPr>
            <a:xfrm>
              <a:off x="7964487" y="4327134"/>
              <a:ext cx="1375420" cy="1287046"/>
            </a:xfrm>
            <a:custGeom>
              <a:avLst/>
              <a:gdLst>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49526 w 1329302"/>
                <a:gd name="connsiteY5" fmla="*/ 709683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29054 w 1329302"/>
                <a:gd name="connsiteY5" fmla="*/ 702859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06977"/>
                <a:gd name="connsiteY0" fmla="*/ 0 h 1508077"/>
                <a:gd name="connsiteX1" fmla="*/ 10439 w 1306977"/>
                <a:gd name="connsiteY1" fmla="*/ 163773 h 1508077"/>
                <a:gd name="connsiteX2" fmla="*/ 140093 w 1306977"/>
                <a:gd name="connsiteY2" fmla="*/ 327546 h 1508077"/>
                <a:gd name="connsiteX3" fmla="*/ 262923 w 1306977"/>
                <a:gd name="connsiteY3" fmla="*/ 470848 h 1508077"/>
                <a:gd name="connsiteX4" fmla="*/ 433520 w 1306977"/>
                <a:gd name="connsiteY4" fmla="*/ 580030 h 1508077"/>
                <a:gd name="connsiteX5" fmla="*/ 529054 w 1306977"/>
                <a:gd name="connsiteY5" fmla="*/ 702859 h 1508077"/>
                <a:gd name="connsiteX6" fmla="*/ 549526 w 1306977"/>
                <a:gd name="connsiteY6" fmla="*/ 805218 h 1508077"/>
                <a:gd name="connsiteX7" fmla="*/ 651884 w 1306977"/>
                <a:gd name="connsiteY7" fmla="*/ 934871 h 1508077"/>
                <a:gd name="connsiteX8" fmla="*/ 692827 w 1306977"/>
                <a:gd name="connsiteY8" fmla="*/ 1009934 h 1508077"/>
                <a:gd name="connsiteX9" fmla="*/ 877072 w 1306977"/>
                <a:gd name="connsiteY9" fmla="*/ 1166883 h 1508077"/>
                <a:gd name="connsiteX10" fmla="*/ 1074965 w 1306977"/>
                <a:gd name="connsiteY10" fmla="*/ 1276066 h 1508077"/>
                <a:gd name="connsiteX11" fmla="*/ 1306977 w 1306977"/>
                <a:gd name="connsiteY11" fmla="*/ 1508077 h 1508077"/>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327449 w 1327449"/>
                <a:gd name="connsiteY11" fmla="*/ 1603611 h 1603611"/>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286506 w 1327449"/>
                <a:gd name="connsiteY11" fmla="*/ 1453487 h 1603611"/>
                <a:gd name="connsiteX12" fmla="*/ 1327449 w 1327449"/>
                <a:gd name="connsiteY12" fmla="*/ 1603611 h 160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449" h="1603611">
                  <a:moveTo>
                    <a:pt x="17263" y="0"/>
                  </a:moveTo>
                  <a:cubicBezTo>
                    <a:pt x="3615" y="54591"/>
                    <a:pt x="-10033" y="109182"/>
                    <a:pt x="10439" y="163773"/>
                  </a:cubicBezTo>
                  <a:cubicBezTo>
                    <a:pt x="30911" y="218364"/>
                    <a:pt x="98012" y="276367"/>
                    <a:pt x="140093" y="327546"/>
                  </a:cubicBezTo>
                  <a:cubicBezTo>
                    <a:pt x="182174" y="378725"/>
                    <a:pt x="214019" y="428767"/>
                    <a:pt x="262923" y="470848"/>
                  </a:cubicBezTo>
                  <a:cubicBezTo>
                    <a:pt x="311827" y="512929"/>
                    <a:pt x="389165" y="541362"/>
                    <a:pt x="433520" y="580030"/>
                  </a:cubicBezTo>
                  <a:cubicBezTo>
                    <a:pt x="477875" y="618699"/>
                    <a:pt x="509720" y="665328"/>
                    <a:pt x="529054" y="702859"/>
                  </a:cubicBezTo>
                  <a:cubicBezTo>
                    <a:pt x="548388" y="740390"/>
                    <a:pt x="529054" y="766549"/>
                    <a:pt x="549526" y="805218"/>
                  </a:cubicBezTo>
                  <a:cubicBezTo>
                    <a:pt x="569998" y="843887"/>
                    <a:pt x="628001" y="900752"/>
                    <a:pt x="651884" y="934871"/>
                  </a:cubicBezTo>
                  <a:cubicBezTo>
                    <a:pt x="675767" y="968990"/>
                    <a:pt x="655296" y="971265"/>
                    <a:pt x="692827" y="1009934"/>
                  </a:cubicBezTo>
                  <a:cubicBezTo>
                    <a:pt x="730358" y="1048603"/>
                    <a:pt x="813382" y="1122528"/>
                    <a:pt x="877072" y="1166883"/>
                  </a:cubicBezTo>
                  <a:cubicBezTo>
                    <a:pt x="940762" y="1211238"/>
                    <a:pt x="1006726" y="1228299"/>
                    <a:pt x="1074965" y="1276066"/>
                  </a:cubicBezTo>
                  <a:cubicBezTo>
                    <a:pt x="1143204" y="1323833"/>
                    <a:pt x="1244425" y="1398896"/>
                    <a:pt x="1286506" y="1453487"/>
                  </a:cubicBezTo>
                  <a:cubicBezTo>
                    <a:pt x="1328587" y="1508078"/>
                    <a:pt x="1310389" y="1582002"/>
                    <a:pt x="1327449" y="1603611"/>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Forme libre : forme 107">
              <a:extLst>
                <a:ext uri="{FF2B5EF4-FFF2-40B4-BE49-F238E27FC236}">
                  <a16:creationId xmlns:a16="http://schemas.microsoft.com/office/drawing/2014/main" id="{A3B80040-540D-4AC8-A231-0A4CCF3959F4}"/>
                </a:ext>
              </a:extLst>
            </p:cNvPr>
            <p:cNvSpPr/>
            <p:nvPr/>
          </p:nvSpPr>
          <p:spPr>
            <a:xfrm>
              <a:off x="8555085" y="4338089"/>
              <a:ext cx="1802972" cy="1248709"/>
            </a:xfrm>
            <a:custGeom>
              <a:avLst/>
              <a:gdLst>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228298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187355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0089" h="1555844">
                  <a:moveTo>
                    <a:pt x="0" y="0"/>
                  </a:moveTo>
                  <a:cubicBezTo>
                    <a:pt x="1706" y="56865"/>
                    <a:pt x="3412" y="113731"/>
                    <a:pt x="40943" y="163773"/>
                  </a:cubicBezTo>
                  <a:cubicBezTo>
                    <a:pt x="78474" y="213815"/>
                    <a:pt x="158087" y="253620"/>
                    <a:pt x="225188" y="300250"/>
                  </a:cubicBezTo>
                  <a:cubicBezTo>
                    <a:pt x="292289" y="346880"/>
                    <a:pt x="381000" y="408295"/>
                    <a:pt x="443552" y="443552"/>
                  </a:cubicBezTo>
                  <a:cubicBezTo>
                    <a:pt x="506104" y="478809"/>
                    <a:pt x="559558" y="494731"/>
                    <a:pt x="600501" y="511791"/>
                  </a:cubicBezTo>
                  <a:cubicBezTo>
                    <a:pt x="641444" y="528851"/>
                    <a:pt x="660778" y="510653"/>
                    <a:pt x="689211" y="545910"/>
                  </a:cubicBezTo>
                  <a:cubicBezTo>
                    <a:pt x="717644" y="581167"/>
                    <a:pt x="724468" y="678976"/>
                    <a:pt x="771098" y="723331"/>
                  </a:cubicBezTo>
                  <a:cubicBezTo>
                    <a:pt x="817728" y="767686"/>
                    <a:pt x="899615" y="760862"/>
                    <a:pt x="968991" y="812041"/>
                  </a:cubicBezTo>
                  <a:cubicBezTo>
                    <a:pt x="1038367" y="863220"/>
                    <a:pt x="1144137" y="976952"/>
                    <a:pt x="1187355" y="1030406"/>
                  </a:cubicBezTo>
                  <a:cubicBezTo>
                    <a:pt x="1230573" y="1083860"/>
                    <a:pt x="1190767" y="1096370"/>
                    <a:pt x="1228298" y="1132764"/>
                  </a:cubicBezTo>
                  <a:cubicBezTo>
                    <a:pt x="1265829" y="1169158"/>
                    <a:pt x="1371600" y="1221475"/>
                    <a:pt x="1412543" y="1248770"/>
                  </a:cubicBezTo>
                  <a:cubicBezTo>
                    <a:pt x="1453486" y="1276065"/>
                    <a:pt x="1446663" y="1276065"/>
                    <a:pt x="1473958" y="1296537"/>
                  </a:cubicBezTo>
                  <a:cubicBezTo>
                    <a:pt x="1501253" y="1317009"/>
                    <a:pt x="1536510" y="1345442"/>
                    <a:pt x="1576316" y="1371600"/>
                  </a:cubicBezTo>
                  <a:cubicBezTo>
                    <a:pt x="1616122" y="1397758"/>
                    <a:pt x="1685499" y="1422779"/>
                    <a:pt x="1712794" y="1453486"/>
                  </a:cubicBezTo>
                  <a:cubicBezTo>
                    <a:pt x="1740089" y="1484193"/>
                    <a:pt x="1740089" y="1520018"/>
                    <a:pt x="1740089" y="1555844"/>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9" name="ZoneTexte 108">
            <a:extLst>
              <a:ext uri="{FF2B5EF4-FFF2-40B4-BE49-F238E27FC236}">
                <a16:creationId xmlns:a16="http://schemas.microsoft.com/office/drawing/2014/main" id="{CC0FFC3F-7279-4B00-B9E1-78300AACDFE8}"/>
              </a:ext>
            </a:extLst>
          </p:cNvPr>
          <p:cNvSpPr txBox="1"/>
          <p:nvPr/>
        </p:nvSpPr>
        <p:spPr>
          <a:xfrm>
            <a:off x="10256669" y="5016559"/>
            <a:ext cx="1188146" cy="307777"/>
          </a:xfrm>
          <a:prstGeom prst="rect">
            <a:avLst/>
          </a:prstGeom>
          <a:noFill/>
        </p:spPr>
        <p:txBody>
          <a:bodyPr wrap="none" rtlCol="0">
            <a:spAutoFit/>
          </a:bodyPr>
          <a:lstStyle/>
          <a:p>
            <a:pPr algn="ctr"/>
            <a:r>
              <a:rPr lang="fr-FR" sz="1400" b="1" dirty="0">
                <a:effectLst>
                  <a:outerShdw blurRad="38100" dist="38100" dir="2700000" algn="tl">
                    <a:srgbClr val="000000">
                      <a:alpha val="43137"/>
                    </a:srgbClr>
                  </a:outerShdw>
                </a:effectLst>
              </a:rPr>
              <a:t>Flood </a:t>
            </a:r>
            <a:r>
              <a:rPr lang="fr-FR" sz="1400" b="1" dirty="0" err="1">
                <a:effectLst>
                  <a:outerShdw blurRad="38100" dist="38100" dir="2700000" algn="tl">
                    <a:srgbClr val="000000">
                      <a:alpha val="43137"/>
                    </a:srgbClr>
                  </a:outerShdw>
                </a:effectLst>
              </a:rPr>
              <a:t>maps</a:t>
            </a:r>
            <a:endParaRPr lang="fr-FR" sz="1400" b="1" dirty="0">
              <a:effectLst>
                <a:outerShdw blurRad="38100" dist="38100" dir="2700000" algn="tl">
                  <a:srgbClr val="000000">
                    <a:alpha val="43137"/>
                  </a:srgbClr>
                </a:outerShdw>
              </a:effectLst>
            </a:endParaRPr>
          </a:p>
        </p:txBody>
      </p:sp>
      <p:grpSp>
        <p:nvGrpSpPr>
          <p:cNvPr id="97" name="Groupe 96">
            <a:extLst>
              <a:ext uri="{FF2B5EF4-FFF2-40B4-BE49-F238E27FC236}">
                <a16:creationId xmlns:a16="http://schemas.microsoft.com/office/drawing/2014/main" id="{C236407B-209C-44D1-8D1E-1EA55D89F00E}"/>
              </a:ext>
            </a:extLst>
          </p:cNvPr>
          <p:cNvGrpSpPr/>
          <p:nvPr/>
        </p:nvGrpSpPr>
        <p:grpSpPr>
          <a:xfrm>
            <a:off x="5916328" y="344898"/>
            <a:ext cx="1713788" cy="1849672"/>
            <a:chOff x="9959486" y="1001096"/>
            <a:chExt cx="1713788" cy="1849672"/>
          </a:xfrm>
        </p:grpSpPr>
        <p:sp>
          <p:nvSpPr>
            <p:cNvPr id="98" name="Rectangle : coins arrondis 97">
              <a:extLst>
                <a:ext uri="{FF2B5EF4-FFF2-40B4-BE49-F238E27FC236}">
                  <a16:creationId xmlns:a16="http://schemas.microsoft.com/office/drawing/2014/main" id="{74E48FD1-A47F-4E11-BF94-5A20C9F840A1}"/>
                </a:ext>
              </a:extLst>
            </p:cNvPr>
            <p:cNvSpPr/>
            <p:nvPr/>
          </p:nvSpPr>
          <p:spPr>
            <a:xfrm>
              <a:off x="9959486" y="1001096"/>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99" name="Image 98">
              <a:extLst>
                <a:ext uri="{FF2B5EF4-FFF2-40B4-BE49-F238E27FC236}">
                  <a16:creationId xmlns:a16="http://schemas.microsoft.com/office/drawing/2014/main" id="{584C5A94-A723-43A9-BF89-8BAF5196A08C}"/>
                </a:ext>
              </a:extLst>
            </p:cNvPr>
            <p:cNvPicPr>
              <a:picLocks noChangeAspect="1"/>
            </p:cNvPicPr>
            <p:nvPr/>
          </p:nvPicPr>
          <p:blipFill>
            <a:blip r:embed="rId6">
              <a:duotone>
                <a:prstClr val="black"/>
                <a:srgbClr val="C00000">
                  <a:tint val="45000"/>
                  <a:satMod val="400000"/>
                </a:srgbClr>
              </a:duotone>
            </a:blip>
            <a:stretch>
              <a:fillRect/>
            </a:stretch>
          </p:blipFill>
          <p:spPr>
            <a:xfrm>
              <a:off x="10116383" y="1345966"/>
              <a:ext cx="1468719" cy="819490"/>
            </a:xfrm>
            <a:prstGeom prst="rect">
              <a:avLst/>
            </a:prstGeom>
            <a:ln>
              <a:noFill/>
            </a:ln>
            <a:effectLst>
              <a:outerShdw blurRad="292100" dist="139700" dir="2700000" algn="tl" rotWithShape="0">
                <a:srgbClr val="333333">
                  <a:alpha val="65000"/>
                </a:srgbClr>
              </a:outerShdw>
            </a:effectLst>
          </p:spPr>
        </p:pic>
        <p:pic>
          <p:nvPicPr>
            <p:cNvPr id="100" name="Picture 2">
              <a:extLst>
                <a:ext uri="{FF2B5EF4-FFF2-40B4-BE49-F238E27FC236}">
                  <a16:creationId xmlns:a16="http://schemas.microsoft.com/office/drawing/2014/main" id="{55E59462-4D43-4BED-B909-8B9C6C0687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1474" y="1985525"/>
              <a:ext cx="871800" cy="865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1" name="ZoneTexte 100">
            <a:extLst>
              <a:ext uri="{FF2B5EF4-FFF2-40B4-BE49-F238E27FC236}">
                <a16:creationId xmlns:a16="http://schemas.microsoft.com/office/drawing/2014/main" id="{5C99D569-386B-466B-9371-16FFEC2650A4}"/>
              </a:ext>
            </a:extLst>
          </p:cNvPr>
          <p:cNvSpPr txBox="1"/>
          <p:nvPr/>
        </p:nvSpPr>
        <p:spPr>
          <a:xfrm>
            <a:off x="6065387" y="-36574"/>
            <a:ext cx="1428597" cy="307777"/>
          </a:xfrm>
          <a:prstGeom prst="rect">
            <a:avLst/>
          </a:prstGeom>
          <a:noFill/>
        </p:spPr>
        <p:txBody>
          <a:bodyPr wrap="none" rtlCol="0">
            <a:spAutoFit/>
          </a:bodyPr>
          <a:lstStyle/>
          <a:p>
            <a:pPr algn="ctr"/>
            <a:r>
              <a:rPr lang="fr-FR" sz="1400" b="1" dirty="0">
                <a:effectLst>
                  <a:outerShdw blurRad="38100" dist="38100" dir="2700000" algn="tl">
                    <a:srgbClr val="000000">
                      <a:alpha val="43137"/>
                    </a:srgbClr>
                  </a:outerShdw>
                </a:effectLst>
              </a:rPr>
              <a:t>Design </a:t>
            </a:r>
            <a:r>
              <a:rPr lang="fr-FR" sz="1400" b="1" dirty="0" err="1">
                <a:effectLst>
                  <a:outerShdw blurRad="38100" dist="38100" dir="2700000" algn="tl">
                    <a:srgbClr val="000000">
                      <a:alpha val="43137"/>
                    </a:srgbClr>
                  </a:outerShdw>
                </a:effectLst>
              </a:rPr>
              <a:t>storms</a:t>
            </a:r>
            <a:endParaRPr lang="fr-FR" sz="1400" b="1" dirty="0">
              <a:effectLst>
                <a:outerShdw blurRad="38100" dist="38100" dir="2700000" algn="tl">
                  <a:srgbClr val="000000">
                    <a:alpha val="43137"/>
                  </a:srgbClr>
                </a:outerShdw>
              </a:effectLst>
            </a:endParaRPr>
          </a:p>
        </p:txBody>
      </p:sp>
      <p:sp>
        <p:nvSpPr>
          <p:cNvPr id="111" name="Rectangle à coins arrondis 36">
            <a:extLst>
              <a:ext uri="{FF2B5EF4-FFF2-40B4-BE49-F238E27FC236}">
                <a16:creationId xmlns:a16="http://schemas.microsoft.com/office/drawing/2014/main" id="{56DB96E0-C356-4021-A3A7-40A381747B80}"/>
              </a:ext>
            </a:extLst>
          </p:cNvPr>
          <p:cNvSpPr/>
          <p:nvPr/>
        </p:nvSpPr>
        <p:spPr>
          <a:xfrm>
            <a:off x="5109640" y="3793561"/>
            <a:ext cx="2026035" cy="725101"/>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a:r>
              <a:rPr lang="fr-FR" sz="1600" b="1" kern="0" dirty="0" err="1">
                <a:ea typeface="+mn-ea"/>
                <a:cs typeface="+mn-cs"/>
              </a:rPr>
              <a:t>Hydrological</a:t>
            </a:r>
            <a:r>
              <a:rPr lang="fr-FR" sz="1600" b="1" kern="0" dirty="0">
                <a:ea typeface="+mn-ea"/>
                <a:cs typeface="+mn-cs"/>
              </a:rPr>
              <a:t> model</a:t>
            </a:r>
          </a:p>
        </p:txBody>
      </p:sp>
      <p:pic>
        <p:nvPicPr>
          <p:cNvPr id="113" name="Picture 4">
            <a:extLst>
              <a:ext uri="{FF2B5EF4-FFF2-40B4-BE49-F238E27FC236}">
                <a16:creationId xmlns:a16="http://schemas.microsoft.com/office/drawing/2014/main" id="{BB26752B-8FAD-4677-960F-6B51EF126FB5}"/>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5070" t="67144" r="55786" b="8587"/>
          <a:stretch/>
        </p:blipFill>
        <p:spPr>
          <a:xfrm>
            <a:off x="5707093" y="5183857"/>
            <a:ext cx="2409060" cy="1635545"/>
          </a:xfrm>
          <a:prstGeom prst="rect">
            <a:avLst/>
          </a:prstGeom>
        </p:spPr>
      </p:pic>
      <p:sp>
        <p:nvSpPr>
          <p:cNvPr id="114" name="Rectangle à coins arrondis 36">
            <a:extLst>
              <a:ext uri="{FF2B5EF4-FFF2-40B4-BE49-F238E27FC236}">
                <a16:creationId xmlns:a16="http://schemas.microsoft.com/office/drawing/2014/main" id="{EC144E5F-7133-4CA4-A6A2-DB05931A9033}"/>
              </a:ext>
            </a:extLst>
          </p:cNvPr>
          <p:cNvSpPr/>
          <p:nvPr/>
        </p:nvSpPr>
        <p:spPr>
          <a:xfrm>
            <a:off x="7790233" y="3775432"/>
            <a:ext cx="1569126" cy="755261"/>
          </a:xfrm>
          <a:prstGeom prst="roundRect">
            <a:avLst/>
          </a:prstGeom>
          <a:noFill/>
          <a:ln w="28575" cap="flat" cmpd="sng" algn="ctr">
            <a:solidFill>
              <a:srgbClr val="0070C0"/>
            </a:solidFill>
            <a:prstDash val="solid"/>
          </a:ln>
          <a:effectLst/>
        </p:spPr>
        <p:style>
          <a:lnRef idx="0">
            <a:scrgbClr r="0" g="0" b="0"/>
          </a:lnRef>
          <a:fillRef idx="1003">
            <a:schemeClr val="dk1"/>
          </a:fillRef>
          <a:effectRef idx="0">
            <a:scrgbClr r="0" g="0" b="0"/>
          </a:effectRef>
          <a:fontRef idx="major"/>
        </p:style>
        <p:txBody>
          <a:bodyPr anchor="ctr"/>
          <a:lstStyle/>
          <a:p>
            <a:pPr algn="ctr"/>
            <a:r>
              <a:rPr lang="fr-FR" sz="1600" b="1" kern="0" dirty="0" err="1">
                <a:ea typeface="+mn-ea"/>
                <a:cs typeface="+mn-cs"/>
              </a:rPr>
              <a:t>Hydraulic</a:t>
            </a:r>
            <a:r>
              <a:rPr lang="fr-FR" sz="1600" b="1" kern="0" dirty="0">
                <a:ea typeface="+mn-ea"/>
                <a:cs typeface="+mn-cs"/>
              </a:rPr>
              <a:t> </a:t>
            </a:r>
          </a:p>
          <a:p>
            <a:pPr algn="ctr"/>
            <a:r>
              <a:rPr lang="fr-FR" sz="1600" b="1" kern="0" dirty="0">
                <a:ea typeface="+mn-ea"/>
                <a:cs typeface="+mn-cs"/>
              </a:rPr>
              <a:t>model</a:t>
            </a:r>
          </a:p>
        </p:txBody>
      </p:sp>
      <p:sp>
        <p:nvSpPr>
          <p:cNvPr id="115" name="Rectangle à coins arrondis 32">
            <a:extLst>
              <a:ext uri="{FF2B5EF4-FFF2-40B4-BE49-F238E27FC236}">
                <a16:creationId xmlns:a16="http://schemas.microsoft.com/office/drawing/2014/main" id="{47227CEA-7383-41CC-8777-7F1027AA18F8}"/>
              </a:ext>
            </a:extLst>
          </p:cNvPr>
          <p:cNvSpPr/>
          <p:nvPr/>
        </p:nvSpPr>
        <p:spPr>
          <a:xfrm>
            <a:off x="2423564" y="3763400"/>
            <a:ext cx="1961404" cy="79790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Hydro-</a:t>
            </a:r>
            <a:r>
              <a:rPr lang="fr-FR" sz="1600" b="1" dirty="0" err="1">
                <a:solidFill>
                  <a:schemeClr val="tx1"/>
                </a:solidFill>
              </a:rPr>
              <a:t>meteorological</a:t>
            </a:r>
            <a:r>
              <a:rPr lang="fr-FR" sz="1600" b="1" dirty="0">
                <a:solidFill>
                  <a:schemeClr val="tx1"/>
                </a:solidFill>
              </a:rPr>
              <a:t> monitoring</a:t>
            </a:r>
          </a:p>
        </p:txBody>
      </p:sp>
      <p:sp>
        <p:nvSpPr>
          <p:cNvPr id="117" name="ZoneTexte 116">
            <a:extLst>
              <a:ext uri="{FF2B5EF4-FFF2-40B4-BE49-F238E27FC236}">
                <a16:creationId xmlns:a16="http://schemas.microsoft.com/office/drawing/2014/main" id="{044661EA-52C7-4D81-8ADE-445D35CA5519}"/>
              </a:ext>
            </a:extLst>
          </p:cNvPr>
          <p:cNvSpPr txBox="1"/>
          <p:nvPr/>
        </p:nvSpPr>
        <p:spPr>
          <a:xfrm>
            <a:off x="7729669" y="5296828"/>
            <a:ext cx="1742785" cy="523220"/>
          </a:xfrm>
          <a:prstGeom prst="rect">
            <a:avLst/>
          </a:prstGeom>
          <a:noFill/>
        </p:spPr>
        <p:txBody>
          <a:bodyPr wrap="none" rtlCol="0">
            <a:spAutoFit/>
          </a:bodyPr>
          <a:lstStyle/>
          <a:p>
            <a:pPr algn="ctr"/>
            <a:r>
              <a:rPr lang="fr-FR" sz="1400" b="1" dirty="0">
                <a:effectLst>
                  <a:outerShdw blurRad="38100" dist="38100" dir="2700000" algn="tl">
                    <a:srgbClr val="000000">
                      <a:alpha val="43137"/>
                    </a:srgbClr>
                  </a:outerShdw>
                </a:effectLst>
              </a:rPr>
              <a:t>Urbanisation</a:t>
            </a:r>
          </a:p>
          <a:p>
            <a:pPr algn="ctr"/>
            <a:r>
              <a:rPr lang="fr-FR" sz="1400" b="1" dirty="0">
                <a:effectLst>
                  <a:outerShdw blurRad="38100" dist="38100" dir="2700000" algn="tl">
                    <a:srgbClr val="000000">
                      <a:alpha val="43137"/>
                    </a:srgbClr>
                  </a:outerShdw>
                </a:effectLst>
              </a:rPr>
              <a:t>Land use changes</a:t>
            </a:r>
          </a:p>
        </p:txBody>
      </p:sp>
      <p:pic>
        <p:nvPicPr>
          <p:cNvPr id="118" name="Picture 4">
            <a:extLst>
              <a:ext uri="{FF2B5EF4-FFF2-40B4-BE49-F238E27FC236}">
                <a16:creationId xmlns:a16="http://schemas.microsoft.com/office/drawing/2014/main" id="{1BAAC39D-1CD9-46C7-A155-6FA9921AE160}"/>
              </a:ext>
            </a:extLst>
          </p:cNvPr>
          <p:cNvPicPr>
            <a:picLocks noChangeAspect="1"/>
          </p:cNvPicPr>
          <p:nvPr/>
        </p:nvPicPr>
        <p:blipFill rotWithShape="1">
          <a:blip r:embed="rId8">
            <a:extLst>
              <a:ext uri="{28A0092B-C50C-407E-A947-70E740481C1C}">
                <a14:useLocalDpi xmlns:a14="http://schemas.microsoft.com/office/drawing/2010/main" val="0"/>
              </a:ext>
            </a:extLst>
          </a:blip>
          <a:srcRect l="6148" t="11281" r="78407" b="73000"/>
          <a:stretch/>
        </p:blipFill>
        <p:spPr>
          <a:xfrm>
            <a:off x="2809998" y="2946909"/>
            <a:ext cx="1245638" cy="678923"/>
          </a:xfrm>
          <a:prstGeom prst="rect">
            <a:avLst/>
          </a:prstGeom>
          <a:ln>
            <a:noFill/>
          </a:ln>
          <a:effectLst>
            <a:outerShdw blurRad="292100" dist="139700" dir="2700000" algn="tl" rotWithShape="0">
              <a:srgbClr val="333333">
                <a:alpha val="65000"/>
              </a:srgbClr>
            </a:outerShdw>
          </a:effectLst>
        </p:spPr>
      </p:pic>
      <p:pic>
        <p:nvPicPr>
          <p:cNvPr id="119" name="Picture 97">
            <a:extLst>
              <a:ext uri="{FF2B5EF4-FFF2-40B4-BE49-F238E27FC236}">
                <a16:creationId xmlns:a16="http://schemas.microsoft.com/office/drawing/2014/main" id="{ECD8EFEB-0242-4754-9099-DAB25F3D94DD}"/>
              </a:ext>
            </a:extLst>
          </p:cNvPr>
          <p:cNvPicPr>
            <a:picLocks noChangeAspect="1" noChangeArrowheads="1"/>
          </p:cNvPicPr>
          <p:nvPr/>
        </p:nvPicPr>
        <p:blipFill>
          <a:blip r:embed="rId9" cstate="print">
            <a:lum bright="42000" contrast="-6000"/>
            <a:extLst>
              <a:ext uri="{28A0092B-C50C-407E-A947-70E740481C1C}">
                <a14:useLocalDpi xmlns:a14="http://schemas.microsoft.com/office/drawing/2010/main" val="0"/>
              </a:ext>
            </a:extLst>
          </a:blip>
          <a:srcRect/>
          <a:stretch>
            <a:fillRect/>
          </a:stretch>
        </p:blipFill>
        <p:spPr bwMode="auto">
          <a:xfrm rot="20415366">
            <a:off x="2722084" y="3263534"/>
            <a:ext cx="182571" cy="349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 name="Picture 4">
            <a:extLst>
              <a:ext uri="{FF2B5EF4-FFF2-40B4-BE49-F238E27FC236}">
                <a16:creationId xmlns:a16="http://schemas.microsoft.com/office/drawing/2014/main" id="{4B9CC934-F627-4424-94B7-D6049FCA010B}"/>
              </a:ext>
            </a:extLst>
          </p:cNvPr>
          <p:cNvPicPr>
            <a:picLocks noChangeAspect="1"/>
          </p:cNvPicPr>
          <p:nvPr/>
        </p:nvPicPr>
        <p:blipFill rotWithShape="1">
          <a:blip r:embed="rId8">
            <a:extLst>
              <a:ext uri="{28A0092B-C50C-407E-A947-70E740481C1C}">
                <a14:useLocalDpi xmlns:a14="http://schemas.microsoft.com/office/drawing/2010/main" val="0"/>
              </a:ext>
            </a:extLst>
          </a:blip>
          <a:srcRect l="27128" t="11281" r="59083" b="70183"/>
          <a:stretch/>
        </p:blipFill>
        <p:spPr>
          <a:xfrm>
            <a:off x="5386695" y="2830319"/>
            <a:ext cx="1186105" cy="853879"/>
          </a:xfrm>
          <a:prstGeom prst="rect">
            <a:avLst/>
          </a:prstGeom>
          <a:ln>
            <a:noFill/>
          </a:ln>
          <a:effectLst>
            <a:outerShdw blurRad="292100" dist="139700" dir="2700000" algn="tl" rotWithShape="0">
              <a:srgbClr val="333333">
                <a:alpha val="65000"/>
              </a:srgbClr>
            </a:outerShdw>
          </a:effectLst>
        </p:spPr>
      </p:pic>
      <p:pic>
        <p:nvPicPr>
          <p:cNvPr id="122" name="Picture 15">
            <a:extLst>
              <a:ext uri="{FF2B5EF4-FFF2-40B4-BE49-F238E27FC236}">
                <a16:creationId xmlns:a16="http://schemas.microsoft.com/office/drawing/2014/main" id="{E015CB21-AE76-468C-B8CA-6364B47634DD}"/>
              </a:ext>
            </a:extLst>
          </p:cNvPr>
          <p:cNvPicPr/>
          <p:nvPr/>
        </p:nvPicPr>
        <p:blipFill rotWithShape="1">
          <a:blip r:embed="rId10" cstate="print">
            <a:extLst>
              <a:ext uri="{28A0092B-C50C-407E-A947-70E740481C1C}">
                <a14:useLocalDpi xmlns:a14="http://schemas.microsoft.com/office/drawing/2010/main" val="0"/>
              </a:ext>
            </a:extLst>
          </a:blip>
          <a:srcRect l="30173" t="70734" r="48947" b="3224"/>
          <a:stretch/>
        </p:blipFill>
        <p:spPr bwMode="auto">
          <a:xfrm>
            <a:off x="8041246" y="2674519"/>
            <a:ext cx="1067099" cy="998579"/>
          </a:xfrm>
          <a:prstGeom prst="rect">
            <a:avLst/>
          </a:prstGeom>
        </p:spPr>
      </p:pic>
      <p:cxnSp>
        <p:nvCxnSpPr>
          <p:cNvPr id="123" name="Connecteur droit avec flèche 122">
            <a:extLst>
              <a:ext uri="{FF2B5EF4-FFF2-40B4-BE49-F238E27FC236}">
                <a16:creationId xmlns:a16="http://schemas.microsoft.com/office/drawing/2014/main" id="{1A8FEB94-2A7A-43C3-83B0-8C8030505145}"/>
              </a:ext>
            </a:extLst>
          </p:cNvPr>
          <p:cNvCxnSpPr>
            <a:cxnSpLocks/>
            <a:stCxn id="115" idx="3"/>
            <a:endCxn id="111" idx="1"/>
          </p:cNvCxnSpPr>
          <p:nvPr/>
        </p:nvCxnSpPr>
        <p:spPr>
          <a:xfrm flipV="1">
            <a:off x="4384968" y="4156112"/>
            <a:ext cx="724672" cy="62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Connecteur droit avec flèche 123">
            <a:extLst>
              <a:ext uri="{FF2B5EF4-FFF2-40B4-BE49-F238E27FC236}">
                <a16:creationId xmlns:a16="http://schemas.microsoft.com/office/drawing/2014/main" id="{C5F03165-0DB0-4084-BCF1-898937F80C7E}"/>
              </a:ext>
            </a:extLst>
          </p:cNvPr>
          <p:cNvCxnSpPr>
            <a:cxnSpLocks/>
            <a:stCxn id="98" idx="2"/>
          </p:cNvCxnSpPr>
          <p:nvPr/>
        </p:nvCxnSpPr>
        <p:spPr>
          <a:xfrm flipH="1">
            <a:off x="6758316" y="2078371"/>
            <a:ext cx="10561" cy="1685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onnecteur droit avec flèche 124">
            <a:extLst>
              <a:ext uri="{FF2B5EF4-FFF2-40B4-BE49-F238E27FC236}">
                <a16:creationId xmlns:a16="http://schemas.microsoft.com/office/drawing/2014/main" id="{F070273A-6A9A-48E9-9009-059D096A2E9B}"/>
              </a:ext>
            </a:extLst>
          </p:cNvPr>
          <p:cNvCxnSpPr>
            <a:cxnSpLocks/>
            <a:stCxn id="111" idx="3"/>
            <a:endCxn id="114" idx="1"/>
          </p:cNvCxnSpPr>
          <p:nvPr/>
        </p:nvCxnSpPr>
        <p:spPr>
          <a:xfrm flipV="1">
            <a:off x="7135675" y="4153063"/>
            <a:ext cx="654558" cy="30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onnecteur droit avec flèche 125">
            <a:extLst>
              <a:ext uri="{FF2B5EF4-FFF2-40B4-BE49-F238E27FC236}">
                <a16:creationId xmlns:a16="http://schemas.microsoft.com/office/drawing/2014/main" id="{A044318B-7F6E-4C5E-B85F-DAFA59B50C45}"/>
              </a:ext>
            </a:extLst>
          </p:cNvPr>
          <p:cNvCxnSpPr>
            <a:cxnSpLocks/>
            <a:stCxn id="116" idx="0"/>
          </p:cNvCxnSpPr>
          <p:nvPr/>
        </p:nvCxnSpPr>
        <p:spPr>
          <a:xfrm flipV="1">
            <a:off x="6880704" y="4518662"/>
            <a:ext cx="0" cy="500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onnecteur droit avec flèche 126">
            <a:extLst>
              <a:ext uri="{FF2B5EF4-FFF2-40B4-BE49-F238E27FC236}">
                <a16:creationId xmlns:a16="http://schemas.microsoft.com/office/drawing/2014/main" id="{51E3DCD5-528A-4D7E-AE6C-6213D1775372}"/>
              </a:ext>
            </a:extLst>
          </p:cNvPr>
          <p:cNvCxnSpPr>
            <a:cxnSpLocks/>
            <a:stCxn id="114" idx="3"/>
          </p:cNvCxnSpPr>
          <p:nvPr/>
        </p:nvCxnSpPr>
        <p:spPr>
          <a:xfrm flipV="1">
            <a:off x="9359359" y="4153062"/>
            <a:ext cx="580437"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2" name="Image 51">
            <a:extLst>
              <a:ext uri="{FF2B5EF4-FFF2-40B4-BE49-F238E27FC236}">
                <a16:creationId xmlns:a16="http://schemas.microsoft.com/office/drawing/2014/main" id="{B63C480C-1B58-47D4-B7D4-5245D332DA7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7169" t="16946" r="45060" b="18475"/>
          <a:stretch/>
        </p:blipFill>
        <p:spPr>
          <a:xfrm rot="653577">
            <a:off x="4015365" y="3054014"/>
            <a:ext cx="168992" cy="617197"/>
          </a:xfrm>
          <a:prstGeom prst="rect">
            <a:avLst/>
          </a:prstGeom>
          <a:ln>
            <a:noFill/>
          </a:ln>
          <a:effectLst>
            <a:outerShdw blurRad="292100" dist="139700" dir="2700000" algn="tl" rotWithShape="0">
              <a:srgbClr val="333333">
                <a:alpha val="65000"/>
              </a:srgbClr>
            </a:outerShdw>
          </a:effectLst>
        </p:spPr>
      </p:pic>
      <p:pic>
        <p:nvPicPr>
          <p:cNvPr id="137" name="Image 136">
            <a:extLst>
              <a:ext uri="{FF2B5EF4-FFF2-40B4-BE49-F238E27FC236}">
                <a16:creationId xmlns:a16="http://schemas.microsoft.com/office/drawing/2014/main" id="{E631B012-2CCB-4A25-940C-8C394FDD3F4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6130" y="2604095"/>
            <a:ext cx="793740" cy="793740"/>
          </a:xfrm>
          <a:prstGeom prst="rect">
            <a:avLst/>
          </a:prstGeom>
        </p:spPr>
      </p:pic>
      <p:pic>
        <p:nvPicPr>
          <p:cNvPr id="138" name="Image 137">
            <a:extLst>
              <a:ext uri="{FF2B5EF4-FFF2-40B4-BE49-F238E27FC236}">
                <a16:creationId xmlns:a16="http://schemas.microsoft.com/office/drawing/2014/main" id="{9DB958B5-07EE-42A3-ACE3-2EDD02F8D7F5}"/>
              </a:ext>
            </a:extLst>
          </p:cNvPr>
          <p:cNvPicPr>
            <a:picLocks noChangeAspect="1"/>
          </p:cNvPicPr>
          <p:nvPr/>
        </p:nvPicPr>
        <p:blipFill>
          <a:blip r:embed="rId13"/>
          <a:stretch>
            <a:fillRect/>
          </a:stretch>
        </p:blipFill>
        <p:spPr>
          <a:xfrm>
            <a:off x="1035072" y="2619904"/>
            <a:ext cx="722144" cy="729551"/>
          </a:xfrm>
          <a:prstGeom prst="rect">
            <a:avLst/>
          </a:prstGeom>
          <a:ln>
            <a:noFill/>
          </a:ln>
          <a:effectLst>
            <a:outerShdw blurRad="292100" dist="139700" dir="2700000" algn="tl" rotWithShape="0">
              <a:srgbClr val="333333">
                <a:alpha val="65000"/>
              </a:srgbClr>
            </a:outerShdw>
          </a:effectLst>
        </p:spPr>
      </p:pic>
      <p:pic>
        <p:nvPicPr>
          <p:cNvPr id="139" name="Image 138">
            <a:extLst>
              <a:ext uri="{FF2B5EF4-FFF2-40B4-BE49-F238E27FC236}">
                <a16:creationId xmlns:a16="http://schemas.microsoft.com/office/drawing/2014/main" id="{D0E83BD3-971F-46B5-8A92-388C74F7DB5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0213" y="4567375"/>
            <a:ext cx="711227" cy="705015"/>
          </a:xfrm>
          <a:prstGeom prst="ellipse">
            <a:avLst/>
          </a:prstGeom>
        </p:spPr>
      </p:pic>
      <p:pic>
        <p:nvPicPr>
          <p:cNvPr id="140" name="Picture 2" descr="Résultat de recherche d'images pour &quot;2iE burkina faso&quot;">
            <a:extLst>
              <a:ext uri="{FF2B5EF4-FFF2-40B4-BE49-F238E27FC236}">
                <a16:creationId xmlns:a16="http://schemas.microsoft.com/office/drawing/2014/main" id="{386AB5EF-27AC-4F11-BBFC-B033B9F5CE50}"/>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30" y="3530840"/>
            <a:ext cx="926755" cy="926755"/>
          </a:xfrm>
          <a:prstGeom prst="rect">
            <a:avLst/>
          </a:prstGeom>
          <a:noFill/>
          <a:extLst>
            <a:ext uri="{909E8E84-426E-40DD-AFC4-6F175D3DCCD1}">
              <a14:hiddenFill xmlns:a14="http://schemas.microsoft.com/office/drawing/2010/main">
                <a:solidFill>
                  <a:srgbClr val="FFFFFF"/>
                </a:solidFill>
              </a14:hiddenFill>
            </a:ext>
          </a:extLst>
        </p:spPr>
      </p:pic>
      <p:pic>
        <p:nvPicPr>
          <p:cNvPr id="141" name="Image 140">
            <a:extLst>
              <a:ext uri="{FF2B5EF4-FFF2-40B4-BE49-F238E27FC236}">
                <a16:creationId xmlns:a16="http://schemas.microsoft.com/office/drawing/2014/main" id="{08422576-0690-4E12-9FE8-0A24DCB7802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02448" y="3660977"/>
            <a:ext cx="968920" cy="645947"/>
          </a:xfrm>
          <a:prstGeom prst="rect">
            <a:avLst/>
          </a:prstGeom>
        </p:spPr>
      </p:pic>
      <p:sp>
        <p:nvSpPr>
          <p:cNvPr id="2" name="ZoneTexte 1">
            <a:extLst>
              <a:ext uri="{FF2B5EF4-FFF2-40B4-BE49-F238E27FC236}">
                <a16:creationId xmlns:a16="http://schemas.microsoft.com/office/drawing/2014/main" id="{DC47B51F-9B13-4879-847D-31ED421E646B}"/>
              </a:ext>
            </a:extLst>
          </p:cNvPr>
          <p:cNvSpPr txBox="1"/>
          <p:nvPr/>
        </p:nvSpPr>
        <p:spPr>
          <a:xfrm>
            <a:off x="9677078" y="1200757"/>
            <a:ext cx="2396810" cy="2031325"/>
          </a:xfrm>
          <a:prstGeom prst="rect">
            <a:avLst/>
          </a:prstGeom>
          <a:noFill/>
        </p:spPr>
        <p:txBody>
          <a:bodyPr wrap="none" rtlCol="0">
            <a:spAutoFit/>
          </a:bodyPr>
          <a:lstStyle/>
          <a:p>
            <a:pPr marL="285750" indent="-285750">
              <a:buFont typeface="Arial" panose="020B0604020202020204" pitchFamily="34" charset="0"/>
              <a:buChar char="•"/>
            </a:pPr>
            <a:r>
              <a:rPr lang="fr-FR" b="1" dirty="0">
                <a:effectLst>
                  <a:outerShdw blurRad="38100" dist="38100" dir="2700000" algn="tl">
                    <a:srgbClr val="000000">
                      <a:alpha val="43137"/>
                    </a:srgbClr>
                  </a:outerShdw>
                </a:effectLst>
              </a:rPr>
              <a:t>Return </a:t>
            </a:r>
            <a:r>
              <a:rPr lang="fr-FR" b="1" dirty="0" err="1">
                <a:effectLst>
                  <a:outerShdw blurRad="38100" dist="38100" dir="2700000" algn="tl">
                    <a:srgbClr val="000000">
                      <a:alpha val="43137"/>
                    </a:srgbClr>
                  </a:outerShdw>
                </a:effectLst>
              </a:rPr>
              <a:t>periods</a:t>
            </a:r>
            <a:endParaRPr lang="fr-FR" b="1" dirty="0">
              <a:effectLst>
                <a:outerShdw blurRad="38100" dist="38100" dir="2700000" algn="tl">
                  <a:srgbClr val="000000">
                    <a:alpha val="43137"/>
                  </a:srgbClr>
                </a:outerShdw>
              </a:effectLst>
            </a:endParaRPr>
          </a:p>
          <a:p>
            <a:pPr marL="742950" lvl="1" indent="-285750">
              <a:buFont typeface="Arial" panose="020B0604020202020204" pitchFamily="34" charset="0"/>
              <a:buChar char="•"/>
            </a:pPr>
            <a:r>
              <a:rPr lang="fr-FR" dirty="0">
                <a:effectLst>
                  <a:outerShdw blurRad="38100" dist="38100" dir="2700000" algn="tl">
                    <a:srgbClr val="000000">
                      <a:alpha val="43137"/>
                    </a:srgbClr>
                  </a:outerShdw>
                </a:effectLst>
              </a:rPr>
              <a:t>10 </a:t>
            </a:r>
            <a:r>
              <a:rPr lang="fr-FR" dirty="0" err="1">
                <a:effectLst>
                  <a:outerShdw blurRad="38100" dist="38100" dir="2700000" algn="tl">
                    <a:srgbClr val="000000">
                      <a:alpha val="43137"/>
                    </a:srgbClr>
                  </a:outerShdw>
                </a:effectLst>
              </a:rPr>
              <a:t>years</a:t>
            </a:r>
            <a:endParaRPr lang="fr-FR" dirty="0">
              <a:effectLst>
                <a:outerShdw blurRad="38100" dist="38100" dir="2700000" algn="tl">
                  <a:srgbClr val="000000">
                    <a:alpha val="43137"/>
                  </a:srgbClr>
                </a:outerShdw>
              </a:effectLst>
            </a:endParaRPr>
          </a:p>
          <a:p>
            <a:pPr marL="742950" lvl="1" indent="-285750">
              <a:buFont typeface="Arial" panose="020B0604020202020204" pitchFamily="34" charset="0"/>
              <a:buChar char="•"/>
            </a:pPr>
            <a:r>
              <a:rPr lang="fr-FR" dirty="0">
                <a:effectLst>
                  <a:outerShdw blurRad="38100" dist="38100" dir="2700000" algn="tl">
                    <a:srgbClr val="000000">
                      <a:alpha val="43137"/>
                    </a:srgbClr>
                  </a:outerShdw>
                </a:effectLst>
              </a:rPr>
              <a:t>100 </a:t>
            </a:r>
            <a:r>
              <a:rPr lang="fr-FR" dirty="0" err="1">
                <a:effectLst>
                  <a:outerShdw blurRad="38100" dist="38100" dir="2700000" algn="tl">
                    <a:srgbClr val="000000">
                      <a:alpha val="43137"/>
                    </a:srgbClr>
                  </a:outerShdw>
                </a:effectLst>
              </a:rPr>
              <a:t>years</a:t>
            </a:r>
            <a:endParaRPr lang="fr-FR"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fr-FR" b="1" dirty="0" err="1">
                <a:effectLst>
                  <a:outerShdw blurRad="38100" dist="38100" dir="2700000" algn="tl">
                    <a:srgbClr val="000000">
                      <a:alpha val="43137"/>
                    </a:srgbClr>
                  </a:outerShdw>
                </a:effectLst>
              </a:rPr>
              <a:t>Climate</a:t>
            </a:r>
            <a:r>
              <a:rPr lang="fr-FR" b="1" dirty="0">
                <a:effectLst>
                  <a:outerShdw blurRad="38100" dist="38100" dir="2700000" algn="tl">
                    <a:srgbClr val="000000">
                      <a:alpha val="43137"/>
                    </a:srgbClr>
                  </a:outerShdw>
                </a:effectLst>
              </a:rPr>
              <a:t> horizons </a:t>
            </a:r>
          </a:p>
          <a:p>
            <a:pPr marL="742950" lvl="1" indent="-285750">
              <a:buFont typeface="Arial" panose="020B0604020202020204" pitchFamily="34" charset="0"/>
              <a:buChar char="•"/>
            </a:pPr>
            <a:r>
              <a:rPr lang="fr-FR" dirty="0" err="1">
                <a:effectLst>
                  <a:outerShdw blurRad="38100" dist="38100" dir="2700000" algn="tl">
                    <a:srgbClr val="000000">
                      <a:alpha val="43137"/>
                    </a:srgbClr>
                  </a:outerShdw>
                </a:effectLst>
              </a:rPr>
              <a:t>Present</a:t>
            </a:r>
            <a:endParaRPr lang="fr-FR" dirty="0">
              <a:effectLst>
                <a:outerShdw blurRad="38100" dist="38100" dir="2700000" algn="tl">
                  <a:srgbClr val="000000">
                    <a:alpha val="43137"/>
                  </a:srgbClr>
                </a:outerShdw>
              </a:effectLst>
            </a:endParaRPr>
          </a:p>
          <a:p>
            <a:pPr marL="742950" lvl="1" indent="-285750">
              <a:buFont typeface="Arial" panose="020B0604020202020204" pitchFamily="34" charset="0"/>
              <a:buChar char="•"/>
            </a:pPr>
            <a:r>
              <a:rPr lang="fr-FR" dirty="0">
                <a:effectLst>
                  <a:outerShdw blurRad="38100" dist="38100" dir="2700000" algn="tl">
                    <a:srgbClr val="000000">
                      <a:alpha val="43137"/>
                    </a:srgbClr>
                  </a:outerShdw>
                </a:effectLst>
              </a:rPr>
              <a:t>2050</a:t>
            </a:r>
          </a:p>
          <a:p>
            <a:pPr marL="742950" lvl="1" indent="-285750">
              <a:buFont typeface="Arial" panose="020B0604020202020204" pitchFamily="34" charset="0"/>
              <a:buChar char="•"/>
            </a:pPr>
            <a:r>
              <a:rPr lang="fr-FR" dirty="0">
                <a:effectLst>
                  <a:outerShdw blurRad="38100" dist="38100" dir="2700000" algn="tl">
                    <a:srgbClr val="000000">
                      <a:alpha val="43137"/>
                    </a:srgbClr>
                  </a:outerShdw>
                </a:effectLst>
              </a:rPr>
              <a:t>2100</a:t>
            </a:r>
          </a:p>
        </p:txBody>
      </p:sp>
    </p:spTree>
    <p:extLst>
      <p:ext uri="{BB962C8B-B14F-4D97-AF65-F5344CB8AC3E}">
        <p14:creationId xmlns:p14="http://schemas.microsoft.com/office/powerpoint/2010/main" val="1668265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 coins arrondis 115">
            <a:extLst>
              <a:ext uri="{FF2B5EF4-FFF2-40B4-BE49-F238E27FC236}">
                <a16:creationId xmlns:a16="http://schemas.microsoft.com/office/drawing/2014/main" id="{33043078-A466-4029-B82A-BF3AD24BC776}"/>
              </a:ext>
            </a:extLst>
          </p:cNvPr>
          <p:cNvSpPr/>
          <p:nvPr/>
        </p:nvSpPr>
        <p:spPr>
          <a:xfrm>
            <a:off x="212335" y="2182931"/>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sp>
        <p:nvSpPr>
          <p:cNvPr id="103" name="Rectangle : coins arrondis 102">
            <a:extLst>
              <a:ext uri="{FF2B5EF4-FFF2-40B4-BE49-F238E27FC236}">
                <a16:creationId xmlns:a16="http://schemas.microsoft.com/office/drawing/2014/main" id="{0C8E81F0-6789-410F-BA49-9D45363422F0}"/>
              </a:ext>
            </a:extLst>
          </p:cNvPr>
          <p:cNvSpPr/>
          <p:nvPr/>
        </p:nvSpPr>
        <p:spPr>
          <a:xfrm>
            <a:off x="189743" y="4050879"/>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104" name="Image 103">
            <a:extLst>
              <a:ext uri="{FF2B5EF4-FFF2-40B4-BE49-F238E27FC236}">
                <a16:creationId xmlns:a16="http://schemas.microsoft.com/office/drawing/2014/main" id="{A5025610-40B5-4531-A13E-A8A3F18AD26A}"/>
              </a:ext>
            </a:extLst>
          </p:cNvPr>
          <p:cNvPicPr>
            <a:picLocks noChangeAspect="1"/>
          </p:cNvPicPr>
          <p:nvPr/>
        </p:nvPicPr>
        <p:blipFill>
          <a:blip r:embed="rId3"/>
          <a:stretch>
            <a:fillRect/>
          </a:stretch>
        </p:blipFill>
        <p:spPr>
          <a:xfrm>
            <a:off x="245806" y="4160113"/>
            <a:ext cx="1705262" cy="1330936"/>
          </a:xfrm>
          <a:prstGeom prst="rect">
            <a:avLst/>
          </a:prstGeom>
        </p:spPr>
      </p:pic>
      <p:grpSp>
        <p:nvGrpSpPr>
          <p:cNvPr id="105" name="Groupe 104">
            <a:extLst>
              <a:ext uri="{FF2B5EF4-FFF2-40B4-BE49-F238E27FC236}">
                <a16:creationId xmlns:a16="http://schemas.microsoft.com/office/drawing/2014/main" id="{CD41C6F9-3987-4457-91C7-75053D1D84C9}"/>
              </a:ext>
            </a:extLst>
          </p:cNvPr>
          <p:cNvGrpSpPr/>
          <p:nvPr/>
        </p:nvGrpSpPr>
        <p:grpSpPr>
          <a:xfrm>
            <a:off x="133516" y="4764603"/>
            <a:ext cx="1421475" cy="974077"/>
            <a:chOff x="7821921" y="4234136"/>
            <a:chExt cx="2543634" cy="1409044"/>
          </a:xfrm>
        </p:grpSpPr>
        <p:pic>
          <p:nvPicPr>
            <p:cNvPr id="106" name="Image 105">
              <a:extLst>
                <a:ext uri="{FF2B5EF4-FFF2-40B4-BE49-F238E27FC236}">
                  <a16:creationId xmlns:a16="http://schemas.microsoft.com/office/drawing/2014/main" id="{9770D878-757A-4554-B03F-0F4BC58FD265}"/>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7821921" y="4234136"/>
              <a:ext cx="2543634" cy="1409044"/>
            </a:xfrm>
            <a:prstGeom prst="rect">
              <a:avLst/>
            </a:prstGeom>
            <a:ln>
              <a:noFill/>
            </a:ln>
            <a:effectLst>
              <a:outerShdw blurRad="292100" dist="139700" dir="2700000" algn="tl" rotWithShape="0">
                <a:srgbClr val="333333">
                  <a:alpha val="65000"/>
                </a:srgbClr>
              </a:outerShdw>
            </a:effectLst>
          </p:spPr>
        </p:pic>
        <p:sp>
          <p:nvSpPr>
            <p:cNvPr id="107" name="Forme libre : forme 106">
              <a:extLst>
                <a:ext uri="{FF2B5EF4-FFF2-40B4-BE49-F238E27FC236}">
                  <a16:creationId xmlns:a16="http://schemas.microsoft.com/office/drawing/2014/main" id="{861F5E08-DC7B-46CD-A5D4-ACBE9280DE2E}"/>
                </a:ext>
              </a:extLst>
            </p:cNvPr>
            <p:cNvSpPr/>
            <p:nvPr/>
          </p:nvSpPr>
          <p:spPr>
            <a:xfrm>
              <a:off x="7964487" y="4327134"/>
              <a:ext cx="1375420" cy="1287046"/>
            </a:xfrm>
            <a:custGeom>
              <a:avLst/>
              <a:gdLst>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49526 w 1329302"/>
                <a:gd name="connsiteY5" fmla="*/ 709683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29054 w 1329302"/>
                <a:gd name="connsiteY5" fmla="*/ 702859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06977"/>
                <a:gd name="connsiteY0" fmla="*/ 0 h 1508077"/>
                <a:gd name="connsiteX1" fmla="*/ 10439 w 1306977"/>
                <a:gd name="connsiteY1" fmla="*/ 163773 h 1508077"/>
                <a:gd name="connsiteX2" fmla="*/ 140093 w 1306977"/>
                <a:gd name="connsiteY2" fmla="*/ 327546 h 1508077"/>
                <a:gd name="connsiteX3" fmla="*/ 262923 w 1306977"/>
                <a:gd name="connsiteY3" fmla="*/ 470848 h 1508077"/>
                <a:gd name="connsiteX4" fmla="*/ 433520 w 1306977"/>
                <a:gd name="connsiteY4" fmla="*/ 580030 h 1508077"/>
                <a:gd name="connsiteX5" fmla="*/ 529054 w 1306977"/>
                <a:gd name="connsiteY5" fmla="*/ 702859 h 1508077"/>
                <a:gd name="connsiteX6" fmla="*/ 549526 w 1306977"/>
                <a:gd name="connsiteY6" fmla="*/ 805218 h 1508077"/>
                <a:gd name="connsiteX7" fmla="*/ 651884 w 1306977"/>
                <a:gd name="connsiteY7" fmla="*/ 934871 h 1508077"/>
                <a:gd name="connsiteX8" fmla="*/ 692827 w 1306977"/>
                <a:gd name="connsiteY8" fmla="*/ 1009934 h 1508077"/>
                <a:gd name="connsiteX9" fmla="*/ 877072 w 1306977"/>
                <a:gd name="connsiteY9" fmla="*/ 1166883 h 1508077"/>
                <a:gd name="connsiteX10" fmla="*/ 1074965 w 1306977"/>
                <a:gd name="connsiteY10" fmla="*/ 1276066 h 1508077"/>
                <a:gd name="connsiteX11" fmla="*/ 1306977 w 1306977"/>
                <a:gd name="connsiteY11" fmla="*/ 1508077 h 1508077"/>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327449 w 1327449"/>
                <a:gd name="connsiteY11" fmla="*/ 1603611 h 1603611"/>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286506 w 1327449"/>
                <a:gd name="connsiteY11" fmla="*/ 1453487 h 1603611"/>
                <a:gd name="connsiteX12" fmla="*/ 1327449 w 1327449"/>
                <a:gd name="connsiteY12" fmla="*/ 1603611 h 160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449" h="1603611">
                  <a:moveTo>
                    <a:pt x="17263" y="0"/>
                  </a:moveTo>
                  <a:cubicBezTo>
                    <a:pt x="3615" y="54591"/>
                    <a:pt x="-10033" y="109182"/>
                    <a:pt x="10439" y="163773"/>
                  </a:cubicBezTo>
                  <a:cubicBezTo>
                    <a:pt x="30911" y="218364"/>
                    <a:pt x="98012" y="276367"/>
                    <a:pt x="140093" y="327546"/>
                  </a:cubicBezTo>
                  <a:cubicBezTo>
                    <a:pt x="182174" y="378725"/>
                    <a:pt x="214019" y="428767"/>
                    <a:pt x="262923" y="470848"/>
                  </a:cubicBezTo>
                  <a:cubicBezTo>
                    <a:pt x="311827" y="512929"/>
                    <a:pt x="389165" y="541362"/>
                    <a:pt x="433520" y="580030"/>
                  </a:cubicBezTo>
                  <a:cubicBezTo>
                    <a:pt x="477875" y="618699"/>
                    <a:pt x="509720" y="665328"/>
                    <a:pt x="529054" y="702859"/>
                  </a:cubicBezTo>
                  <a:cubicBezTo>
                    <a:pt x="548388" y="740390"/>
                    <a:pt x="529054" y="766549"/>
                    <a:pt x="549526" y="805218"/>
                  </a:cubicBezTo>
                  <a:cubicBezTo>
                    <a:pt x="569998" y="843887"/>
                    <a:pt x="628001" y="900752"/>
                    <a:pt x="651884" y="934871"/>
                  </a:cubicBezTo>
                  <a:cubicBezTo>
                    <a:pt x="675767" y="968990"/>
                    <a:pt x="655296" y="971265"/>
                    <a:pt x="692827" y="1009934"/>
                  </a:cubicBezTo>
                  <a:cubicBezTo>
                    <a:pt x="730358" y="1048603"/>
                    <a:pt x="813382" y="1122528"/>
                    <a:pt x="877072" y="1166883"/>
                  </a:cubicBezTo>
                  <a:cubicBezTo>
                    <a:pt x="940762" y="1211238"/>
                    <a:pt x="1006726" y="1228299"/>
                    <a:pt x="1074965" y="1276066"/>
                  </a:cubicBezTo>
                  <a:cubicBezTo>
                    <a:pt x="1143204" y="1323833"/>
                    <a:pt x="1244425" y="1398896"/>
                    <a:pt x="1286506" y="1453487"/>
                  </a:cubicBezTo>
                  <a:cubicBezTo>
                    <a:pt x="1328587" y="1508078"/>
                    <a:pt x="1310389" y="1582002"/>
                    <a:pt x="1327449" y="1603611"/>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Forme libre : forme 107">
              <a:extLst>
                <a:ext uri="{FF2B5EF4-FFF2-40B4-BE49-F238E27FC236}">
                  <a16:creationId xmlns:a16="http://schemas.microsoft.com/office/drawing/2014/main" id="{A3B80040-540D-4AC8-A231-0A4CCF3959F4}"/>
                </a:ext>
              </a:extLst>
            </p:cNvPr>
            <p:cNvSpPr/>
            <p:nvPr/>
          </p:nvSpPr>
          <p:spPr>
            <a:xfrm>
              <a:off x="8555085" y="4338089"/>
              <a:ext cx="1802972" cy="1248709"/>
            </a:xfrm>
            <a:custGeom>
              <a:avLst/>
              <a:gdLst>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228298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187355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0089" h="1555844">
                  <a:moveTo>
                    <a:pt x="0" y="0"/>
                  </a:moveTo>
                  <a:cubicBezTo>
                    <a:pt x="1706" y="56865"/>
                    <a:pt x="3412" y="113731"/>
                    <a:pt x="40943" y="163773"/>
                  </a:cubicBezTo>
                  <a:cubicBezTo>
                    <a:pt x="78474" y="213815"/>
                    <a:pt x="158087" y="253620"/>
                    <a:pt x="225188" y="300250"/>
                  </a:cubicBezTo>
                  <a:cubicBezTo>
                    <a:pt x="292289" y="346880"/>
                    <a:pt x="381000" y="408295"/>
                    <a:pt x="443552" y="443552"/>
                  </a:cubicBezTo>
                  <a:cubicBezTo>
                    <a:pt x="506104" y="478809"/>
                    <a:pt x="559558" y="494731"/>
                    <a:pt x="600501" y="511791"/>
                  </a:cubicBezTo>
                  <a:cubicBezTo>
                    <a:pt x="641444" y="528851"/>
                    <a:pt x="660778" y="510653"/>
                    <a:pt x="689211" y="545910"/>
                  </a:cubicBezTo>
                  <a:cubicBezTo>
                    <a:pt x="717644" y="581167"/>
                    <a:pt x="724468" y="678976"/>
                    <a:pt x="771098" y="723331"/>
                  </a:cubicBezTo>
                  <a:cubicBezTo>
                    <a:pt x="817728" y="767686"/>
                    <a:pt x="899615" y="760862"/>
                    <a:pt x="968991" y="812041"/>
                  </a:cubicBezTo>
                  <a:cubicBezTo>
                    <a:pt x="1038367" y="863220"/>
                    <a:pt x="1144137" y="976952"/>
                    <a:pt x="1187355" y="1030406"/>
                  </a:cubicBezTo>
                  <a:cubicBezTo>
                    <a:pt x="1230573" y="1083860"/>
                    <a:pt x="1190767" y="1096370"/>
                    <a:pt x="1228298" y="1132764"/>
                  </a:cubicBezTo>
                  <a:cubicBezTo>
                    <a:pt x="1265829" y="1169158"/>
                    <a:pt x="1371600" y="1221475"/>
                    <a:pt x="1412543" y="1248770"/>
                  </a:cubicBezTo>
                  <a:cubicBezTo>
                    <a:pt x="1453486" y="1276065"/>
                    <a:pt x="1446663" y="1276065"/>
                    <a:pt x="1473958" y="1296537"/>
                  </a:cubicBezTo>
                  <a:cubicBezTo>
                    <a:pt x="1501253" y="1317009"/>
                    <a:pt x="1536510" y="1345442"/>
                    <a:pt x="1576316" y="1371600"/>
                  </a:cubicBezTo>
                  <a:cubicBezTo>
                    <a:pt x="1616122" y="1397758"/>
                    <a:pt x="1685499" y="1422779"/>
                    <a:pt x="1712794" y="1453486"/>
                  </a:cubicBezTo>
                  <a:cubicBezTo>
                    <a:pt x="1740089" y="1484193"/>
                    <a:pt x="1740089" y="1520018"/>
                    <a:pt x="1740089" y="1555844"/>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7" name="Groupe 96">
            <a:extLst>
              <a:ext uri="{FF2B5EF4-FFF2-40B4-BE49-F238E27FC236}">
                <a16:creationId xmlns:a16="http://schemas.microsoft.com/office/drawing/2014/main" id="{C236407B-209C-44D1-8D1E-1EA55D89F00E}"/>
              </a:ext>
            </a:extLst>
          </p:cNvPr>
          <p:cNvGrpSpPr/>
          <p:nvPr/>
        </p:nvGrpSpPr>
        <p:grpSpPr>
          <a:xfrm>
            <a:off x="216802" y="288134"/>
            <a:ext cx="1713788" cy="1849672"/>
            <a:chOff x="9959486" y="1001096"/>
            <a:chExt cx="1713788" cy="1849672"/>
          </a:xfrm>
        </p:grpSpPr>
        <p:sp>
          <p:nvSpPr>
            <p:cNvPr id="98" name="Rectangle : coins arrondis 97">
              <a:extLst>
                <a:ext uri="{FF2B5EF4-FFF2-40B4-BE49-F238E27FC236}">
                  <a16:creationId xmlns:a16="http://schemas.microsoft.com/office/drawing/2014/main" id="{74E48FD1-A47F-4E11-BF94-5A20C9F840A1}"/>
                </a:ext>
              </a:extLst>
            </p:cNvPr>
            <p:cNvSpPr/>
            <p:nvPr/>
          </p:nvSpPr>
          <p:spPr>
            <a:xfrm>
              <a:off x="9959486" y="1001096"/>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99" name="Image 98">
              <a:extLst>
                <a:ext uri="{FF2B5EF4-FFF2-40B4-BE49-F238E27FC236}">
                  <a16:creationId xmlns:a16="http://schemas.microsoft.com/office/drawing/2014/main" id="{584C5A94-A723-43A9-BF89-8BAF5196A08C}"/>
                </a:ext>
              </a:extLst>
            </p:cNvPr>
            <p:cNvPicPr>
              <a:picLocks noChangeAspect="1"/>
            </p:cNvPicPr>
            <p:nvPr/>
          </p:nvPicPr>
          <p:blipFill>
            <a:blip r:embed="rId6">
              <a:duotone>
                <a:prstClr val="black"/>
                <a:srgbClr val="C00000">
                  <a:tint val="45000"/>
                  <a:satMod val="400000"/>
                </a:srgbClr>
              </a:duotone>
            </a:blip>
            <a:stretch>
              <a:fillRect/>
            </a:stretch>
          </p:blipFill>
          <p:spPr>
            <a:xfrm>
              <a:off x="10116383" y="1345966"/>
              <a:ext cx="1468719" cy="819490"/>
            </a:xfrm>
            <a:prstGeom prst="rect">
              <a:avLst/>
            </a:prstGeom>
            <a:ln>
              <a:noFill/>
            </a:ln>
            <a:effectLst>
              <a:outerShdw blurRad="292100" dist="139700" dir="2700000" algn="tl" rotWithShape="0">
                <a:srgbClr val="333333">
                  <a:alpha val="65000"/>
                </a:srgbClr>
              </a:outerShdw>
            </a:effectLst>
          </p:spPr>
        </p:pic>
        <p:pic>
          <p:nvPicPr>
            <p:cNvPr id="100" name="Picture 2">
              <a:extLst>
                <a:ext uri="{FF2B5EF4-FFF2-40B4-BE49-F238E27FC236}">
                  <a16:creationId xmlns:a16="http://schemas.microsoft.com/office/drawing/2014/main" id="{55E59462-4D43-4BED-B909-8B9C6C0687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1474" y="1985525"/>
              <a:ext cx="871800" cy="865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3" name="Picture 4">
            <a:extLst>
              <a:ext uri="{FF2B5EF4-FFF2-40B4-BE49-F238E27FC236}">
                <a16:creationId xmlns:a16="http://schemas.microsoft.com/office/drawing/2014/main" id="{BB26752B-8FAD-4677-960F-6B51EF126FB5}"/>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5070" t="67144" r="55786" b="8587"/>
          <a:stretch/>
        </p:blipFill>
        <p:spPr>
          <a:xfrm>
            <a:off x="-141438" y="2231894"/>
            <a:ext cx="2409060" cy="1635545"/>
          </a:xfrm>
          <a:prstGeom prst="rect">
            <a:avLst/>
          </a:prstGeom>
        </p:spPr>
      </p:pic>
      <p:grpSp>
        <p:nvGrpSpPr>
          <p:cNvPr id="26" name="Groupe 25">
            <a:extLst>
              <a:ext uri="{FF2B5EF4-FFF2-40B4-BE49-F238E27FC236}">
                <a16:creationId xmlns:a16="http://schemas.microsoft.com/office/drawing/2014/main" id="{ED88310E-BA6B-4EFA-AA5E-0A4DBC5DD2E5}"/>
              </a:ext>
            </a:extLst>
          </p:cNvPr>
          <p:cNvGrpSpPr/>
          <p:nvPr/>
        </p:nvGrpSpPr>
        <p:grpSpPr>
          <a:xfrm>
            <a:off x="4082657" y="6094300"/>
            <a:ext cx="1854008" cy="613529"/>
            <a:chOff x="3277878" y="1491102"/>
            <a:chExt cx="1854008" cy="741603"/>
          </a:xfrm>
          <a:scene3d>
            <a:camera prst="orthographicFront"/>
            <a:lightRig rig="flat" dir="t"/>
          </a:scene3d>
        </p:grpSpPr>
        <p:sp>
          <p:nvSpPr>
            <p:cNvPr id="27" name="Flèche : chevron 26">
              <a:extLst>
                <a:ext uri="{FF2B5EF4-FFF2-40B4-BE49-F238E27FC236}">
                  <a16:creationId xmlns:a16="http://schemas.microsoft.com/office/drawing/2014/main" id="{EBE8D3D9-0B83-444B-9395-422FE2420807}"/>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28" name="Flèche : chevron 4">
              <a:extLst>
                <a:ext uri="{FF2B5EF4-FFF2-40B4-BE49-F238E27FC236}">
                  <a16:creationId xmlns:a16="http://schemas.microsoft.com/office/drawing/2014/main" id="{819A8D25-AA72-421E-921E-50CD926EE319}"/>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29" name="Groupe 28">
            <a:extLst>
              <a:ext uri="{FF2B5EF4-FFF2-40B4-BE49-F238E27FC236}">
                <a16:creationId xmlns:a16="http://schemas.microsoft.com/office/drawing/2014/main" id="{DA89E912-D1EC-41E0-A828-07DEA77035C6}"/>
              </a:ext>
            </a:extLst>
          </p:cNvPr>
          <p:cNvGrpSpPr/>
          <p:nvPr/>
        </p:nvGrpSpPr>
        <p:grpSpPr>
          <a:xfrm>
            <a:off x="5786015" y="6081501"/>
            <a:ext cx="1911391" cy="613529"/>
            <a:chOff x="2106856" y="693245"/>
            <a:chExt cx="780317" cy="312126"/>
          </a:xfrm>
          <a:scene3d>
            <a:camera prst="orthographicFront"/>
            <a:lightRig rig="flat" dir="t"/>
          </a:scene3d>
        </p:grpSpPr>
        <p:sp>
          <p:nvSpPr>
            <p:cNvPr id="30" name="Flèche : chevron 29">
              <a:extLst>
                <a:ext uri="{FF2B5EF4-FFF2-40B4-BE49-F238E27FC236}">
                  <a16:creationId xmlns:a16="http://schemas.microsoft.com/office/drawing/2014/main" id="{473B305D-A0FE-4220-9C01-5613388D8B0C}"/>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31" name="Flèche : chevron 4">
              <a:extLst>
                <a:ext uri="{FF2B5EF4-FFF2-40B4-BE49-F238E27FC236}">
                  <a16:creationId xmlns:a16="http://schemas.microsoft.com/office/drawing/2014/main" id="{18961BAB-A2CA-4E79-BE78-39DBC33E8FBB}"/>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2019</a:t>
              </a:r>
            </a:p>
          </p:txBody>
        </p:sp>
      </p:grpSp>
      <p:sp>
        <p:nvSpPr>
          <p:cNvPr id="32" name="Rectangle : coins arrondis 31">
            <a:extLst>
              <a:ext uri="{FF2B5EF4-FFF2-40B4-BE49-F238E27FC236}">
                <a16:creationId xmlns:a16="http://schemas.microsoft.com/office/drawing/2014/main" id="{C988C397-06A7-4888-B4B0-00322CCF9D7C}"/>
              </a:ext>
            </a:extLst>
          </p:cNvPr>
          <p:cNvSpPr/>
          <p:nvPr/>
        </p:nvSpPr>
        <p:spPr>
          <a:xfrm>
            <a:off x="5148943" y="6003041"/>
            <a:ext cx="1709057" cy="186530"/>
          </a:xfrm>
          <a:prstGeom prst="roundRect">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200">
              <a:solidFill>
                <a:schemeClr val="tx1"/>
              </a:solidFill>
            </a:endParaRPr>
          </a:p>
        </p:txBody>
      </p:sp>
      <p:grpSp>
        <p:nvGrpSpPr>
          <p:cNvPr id="33" name="Groupe 32">
            <a:extLst>
              <a:ext uri="{FF2B5EF4-FFF2-40B4-BE49-F238E27FC236}">
                <a16:creationId xmlns:a16="http://schemas.microsoft.com/office/drawing/2014/main" id="{723F6080-D480-4C47-885F-F08ADA02F92B}"/>
              </a:ext>
            </a:extLst>
          </p:cNvPr>
          <p:cNvGrpSpPr/>
          <p:nvPr/>
        </p:nvGrpSpPr>
        <p:grpSpPr>
          <a:xfrm>
            <a:off x="2379300" y="6107099"/>
            <a:ext cx="1854008" cy="600730"/>
            <a:chOff x="1639870" y="1491102"/>
            <a:chExt cx="1854008" cy="741603"/>
          </a:xfrm>
          <a:scene3d>
            <a:camera prst="orthographicFront"/>
            <a:lightRig rig="flat" dir="t"/>
          </a:scene3d>
        </p:grpSpPr>
        <p:sp>
          <p:nvSpPr>
            <p:cNvPr id="34" name="Flèche : chevron 33">
              <a:extLst>
                <a:ext uri="{FF2B5EF4-FFF2-40B4-BE49-F238E27FC236}">
                  <a16:creationId xmlns:a16="http://schemas.microsoft.com/office/drawing/2014/main" id="{AB7D6BCD-764E-4B57-9D83-CEB62716A655}"/>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35" name="Flèche : chevron 4">
              <a:extLst>
                <a:ext uri="{FF2B5EF4-FFF2-40B4-BE49-F238E27FC236}">
                  <a16:creationId xmlns:a16="http://schemas.microsoft.com/office/drawing/2014/main" id="{E7AC7195-6FFC-47EE-BAE9-044E68C693C7}"/>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36" name="Groupe 35">
            <a:extLst>
              <a:ext uri="{FF2B5EF4-FFF2-40B4-BE49-F238E27FC236}">
                <a16:creationId xmlns:a16="http://schemas.microsoft.com/office/drawing/2014/main" id="{30A68D1B-1114-463E-AAF7-F2A9BB66DE43}"/>
              </a:ext>
            </a:extLst>
          </p:cNvPr>
          <p:cNvGrpSpPr/>
          <p:nvPr/>
        </p:nvGrpSpPr>
        <p:grpSpPr>
          <a:xfrm>
            <a:off x="618560" y="6094300"/>
            <a:ext cx="1854008" cy="600730"/>
            <a:chOff x="1861" y="1491102"/>
            <a:chExt cx="1854008" cy="741603"/>
          </a:xfrm>
          <a:scene3d>
            <a:camera prst="orthographicFront"/>
            <a:lightRig rig="flat" dir="t"/>
          </a:scene3d>
        </p:grpSpPr>
        <p:sp>
          <p:nvSpPr>
            <p:cNvPr id="37" name="Flèche : chevron 36">
              <a:extLst>
                <a:ext uri="{FF2B5EF4-FFF2-40B4-BE49-F238E27FC236}">
                  <a16:creationId xmlns:a16="http://schemas.microsoft.com/office/drawing/2014/main" id="{6F1FF134-CDEF-438B-AB74-C3411BB876D4}"/>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38" name="Flèche : chevron 4">
              <a:extLst>
                <a:ext uri="{FF2B5EF4-FFF2-40B4-BE49-F238E27FC236}">
                  <a16:creationId xmlns:a16="http://schemas.microsoft.com/office/drawing/2014/main" id="{042A52A2-5E87-49A5-BAF0-FD178788E384}"/>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sp>
        <p:nvSpPr>
          <p:cNvPr id="39" name="Ellipse 38">
            <a:extLst>
              <a:ext uri="{FF2B5EF4-FFF2-40B4-BE49-F238E27FC236}">
                <a16:creationId xmlns:a16="http://schemas.microsoft.com/office/drawing/2014/main" id="{20D34E92-3177-427E-94A6-A699778BEF4F}"/>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0" name="Ellipse 39">
            <a:extLst>
              <a:ext uri="{FF2B5EF4-FFF2-40B4-BE49-F238E27FC236}">
                <a16:creationId xmlns:a16="http://schemas.microsoft.com/office/drawing/2014/main" id="{BADE36C3-04DA-4B48-B81F-C9ED86558F1A}"/>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1" name="Ellipse 40">
            <a:extLst>
              <a:ext uri="{FF2B5EF4-FFF2-40B4-BE49-F238E27FC236}">
                <a16:creationId xmlns:a16="http://schemas.microsoft.com/office/drawing/2014/main" id="{707B4118-412D-461C-97EE-4E612DC1565E}"/>
              </a:ext>
            </a:extLst>
          </p:cNvPr>
          <p:cNvSpPr/>
          <p:nvPr/>
        </p:nvSpPr>
        <p:spPr>
          <a:xfrm>
            <a:off x="3678372" y="6050492"/>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2" name="Ellipse 41">
            <a:extLst>
              <a:ext uri="{FF2B5EF4-FFF2-40B4-BE49-F238E27FC236}">
                <a16:creationId xmlns:a16="http://schemas.microsoft.com/office/drawing/2014/main" id="{AC606FB8-994D-4E10-A7B4-138027B18B7D}"/>
              </a:ext>
            </a:extLst>
          </p:cNvPr>
          <p:cNvSpPr/>
          <p:nvPr/>
        </p:nvSpPr>
        <p:spPr>
          <a:xfrm>
            <a:off x="421114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3" name="Ellipse 42">
            <a:extLst>
              <a:ext uri="{FF2B5EF4-FFF2-40B4-BE49-F238E27FC236}">
                <a16:creationId xmlns:a16="http://schemas.microsoft.com/office/drawing/2014/main" id="{AE8B4B76-4668-41CB-9D35-2F5C848D11D1}"/>
              </a:ext>
            </a:extLst>
          </p:cNvPr>
          <p:cNvSpPr/>
          <p:nvPr/>
        </p:nvSpPr>
        <p:spPr>
          <a:xfrm>
            <a:off x="450329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4" name="Ellipse 43">
            <a:extLst>
              <a:ext uri="{FF2B5EF4-FFF2-40B4-BE49-F238E27FC236}">
                <a16:creationId xmlns:a16="http://schemas.microsoft.com/office/drawing/2014/main" id="{A386F3D8-C24D-465E-814A-4AF8A3732FB1}"/>
              </a:ext>
            </a:extLst>
          </p:cNvPr>
          <p:cNvSpPr/>
          <p:nvPr/>
        </p:nvSpPr>
        <p:spPr>
          <a:xfrm>
            <a:off x="4828025" y="6003040"/>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Tree>
    <p:extLst>
      <p:ext uri="{BB962C8B-B14F-4D97-AF65-F5344CB8AC3E}">
        <p14:creationId xmlns:p14="http://schemas.microsoft.com/office/powerpoint/2010/main" val="915168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e 25">
            <a:extLst>
              <a:ext uri="{FF2B5EF4-FFF2-40B4-BE49-F238E27FC236}">
                <a16:creationId xmlns:a16="http://schemas.microsoft.com/office/drawing/2014/main" id="{3BE05D21-1E8D-413B-AB86-CF10F88635FB}"/>
              </a:ext>
            </a:extLst>
          </p:cNvPr>
          <p:cNvGrpSpPr/>
          <p:nvPr/>
        </p:nvGrpSpPr>
        <p:grpSpPr>
          <a:xfrm>
            <a:off x="4082657" y="6094300"/>
            <a:ext cx="1854008" cy="613529"/>
            <a:chOff x="3277878" y="1491102"/>
            <a:chExt cx="1854008" cy="741603"/>
          </a:xfrm>
          <a:scene3d>
            <a:camera prst="orthographicFront"/>
            <a:lightRig rig="flat" dir="t"/>
          </a:scene3d>
        </p:grpSpPr>
        <p:sp>
          <p:nvSpPr>
            <p:cNvPr id="27" name="Flèche : chevron 26">
              <a:extLst>
                <a:ext uri="{FF2B5EF4-FFF2-40B4-BE49-F238E27FC236}">
                  <a16:creationId xmlns:a16="http://schemas.microsoft.com/office/drawing/2014/main" id="{E3E8BD8D-BEC4-4AA7-BA69-3F64EAC67393}"/>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28" name="Flèche : chevron 4">
              <a:extLst>
                <a:ext uri="{FF2B5EF4-FFF2-40B4-BE49-F238E27FC236}">
                  <a16:creationId xmlns:a16="http://schemas.microsoft.com/office/drawing/2014/main" id="{50E83B76-BC9F-4FB6-8F4B-F49ACA54F179}"/>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29" name="Groupe 28">
            <a:extLst>
              <a:ext uri="{FF2B5EF4-FFF2-40B4-BE49-F238E27FC236}">
                <a16:creationId xmlns:a16="http://schemas.microsoft.com/office/drawing/2014/main" id="{62A3EF10-EDC1-4C5D-95D4-F5338C262B63}"/>
              </a:ext>
            </a:extLst>
          </p:cNvPr>
          <p:cNvGrpSpPr/>
          <p:nvPr/>
        </p:nvGrpSpPr>
        <p:grpSpPr>
          <a:xfrm>
            <a:off x="5786015" y="6081501"/>
            <a:ext cx="1911391" cy="613529"/>
            <a:chOff x="2106856" y="693245"/>
            <a:chExt cx="780317" cy="312126"/>
          </a:xfrm>
          <a:scene3d>
            <a:camera prst="orthographicFront"/>
            <a:lightRig rig="flat" dir="t"/>
          </a:scene3d>
        </p:grpSpPr>
        <p:sp>
          <p:nvSpPr>
            <p:cNvPr id="30" name="Flèche : chevron 29">
              <a:extLst>
                <a:ext uri="{FF2B5EF4-FFF2-40B4-BE49-F238E27FC236}">
                  <a16:creationId xmlns:a16="http://schemas.microsoft.com/office/drawing/2014/main" id="{B11AB073-202D-4107-9301-F918044D311A}"/>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31" name="Flèche : chevron 4">
              <a:extLst>
                <a:ext uri="{FF2B5EF4-FFF2-40B4-BE49-F238E27FC236}">
                  <a16:creationId xmlns:a16="http://schemas.microsoft.com/office/drawing/2014/main" id="{D2778500-A2C5-4A26-9CD3-6BE8A3C8B1BA}"/>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2019</a:t>
              </a:r>
            </a:p>
          </p:txBody>
        </p:sp>
      </p:grpSp>
      <p:sp>
        <p:nvSpPr>
          <p:cNvPr id="32" name="Rectangle : coins arrondis 31">
            <a:extLst>
              <a:ext uri="{FF2B5EF4-FFF2-40B4-BE49-F238E27FC236}">
                <a16:creationId xmlns:a16="http://schemas.microsoft.com/office/drawing/2014/main" id="{D3FBA0E5-91AA-45BD-9BD8-A85970F951BD}"/>
              </a:ext>
            </a:extLst>
          </p:cNvPr>
          <p:cNvSpPr/>
          <p:nvPr/>
        </p:nvSpPr>
        <p:spPr>
          <a:xfrm>
            <a:off x="5148943" y="6003041"/>
            <a:ext cx="1709057" cy="186530"/>
          </a:xfrm>
          <a:prstGeom prst="roundRect">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200">
              <a:solidFill>
                <a:schemeClr val="tx1"/>
              </a:solidFill>
            </a:endParaRPr>
          </a:p>
        </p:txBody>
      </p:sp>
      <p:grpSp>
        <p:nvGrpSpPr>
          <p:cNvPr id="33" name="Groupe 32">
            <a:extLst>
              <a:ext uri="{FF2B5EF4-FFF2-40B4-BE49-F238E27FC236}">
                <a16:creationId xmlns:a16="http://schemas.microsoft.com/office/drawing/2014/main" id="{14BA03E3-93A2-4621-9073-B5314E65F2AD}"/>
              </a:ext>
            </a:extLst>
          </p:cNvPr>
          <p:cNvGrpSpPr/>
          <p:nvPr/>
        </p:nvGrpSpPr>
        <p:grpSpPr>
          <a:xfrm>
            <a:off x="2379300" y="6107099"/>
            <a:ext cx="1854008" cy="600730"/>
            <a:chOff x="1639870" y="1491102"/>
            <a:chExt cx="1854008" cy="741603"/>
          </a:xfrm>
          <a:scene3d>
            <a:camera prst="orthographicFront"/>
            <a:lightRig rig="flat" dir="t"/>
          </a:scene3d>
        </p:grpSpPr>
        <p:sp>
          <p:nvSpPr>
            <p:cNvPr id="34" name="Flèche : chevron 33">
              <a:extLst>
                <a:ext uri="{FF2B5EF4-FFF2-40B4-BE49-F238E27FC236}">
                  <a16:creationId xmlns:a16="http://schemas.microsoft.com/office/drawing/2014/main" id="{EB41B1F0-5381-4559-95A2-80E086DEC586}"/>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35" name="Flèche : chevron 4">
              <a:extLst>
                <a:ext uri="{FF2B5EF4-FFF2-40B4-BE49-F238E27FC236}">
                  <a16:creationId xmlns:a16="http://schemas.microsoft.com/office/drawing/2014/main" id="{60F4CE6B-D511-43E2-8202-05A3AAB06463}"/>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36" name="Groupe 35">
            <a:extLst>
              <a:ext uri="{FF2B5EF4-FFF2-40B4-BE49-F238E27FC236}">
                <a16:creationId xmlns:a16="http://schemas.microsoft.com/office/drawing/2014/main" id="{282FA456-C56E-4773-8CCA-4D7D2EB4C5CA}"/>
              </a:ext>
            </a:extLst>
          </p:cNvPr>
          <p:cNvGrpSpPr/>
          <p:nvPr/>
        </p:nvGrpSpPr>
        <p:grpSpPr>
          <a:xfrm>
            <a:off x="618560" y="6094300"/>
            <a:ext cx="1854008" cy="600730"/>
            <a:chOff x="1861" y="1491102"/>
            <a:chExt cx="1854008" cy="741603"/>
          </a:xfrm>
          <a:scene3d>
            <a:camera prst="orthographicFront"/>
            <a:lightRig rig="flat" dir="t"/>
          </a:scene3d>
        </p:grpSpPr>
        <p:sp>
          <p:nvSpPr>
            <p:cNvPr id="37" name="Flèche : chevron 36">
              <a:extLst>
                <a:ext uri="{FF2B5EF4-FFF2-40B4-BE49-F238E27FC236}">
                  <a16:creationId xmlns:a16="http://schemas.microsoft.com/office/drawing/2014/main" id="{B493269C-F572-480C-8185-2AF2CB39A5CD}"/>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38" name="Flèche : chevron 4">
              <a:extLst>
                <a:ext uri="{FF2B5EF4-FFF2-40B4-BE49-F238E27FC236}">
                  <a16:creationId xmlns:a16="http://schemas.microsoft.com/office/drawing/2014/main" id="{62D7CFEA-7A1A-4F70-82E5-AFE44AC275DC}"/>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sp>
        <p:nvSpPr>
          <p:cNvPr id="39" name="Ellipse 38">
            <a:extLst>
              <a:ext uri="{FF2B5EF4-FFF2-40B4-BE49-F238E27FC236}">
                <a16:creationId xmlns:a16="http://schemas.microsoft.com/office/drawing/2014/main" id="{5679EB87-5219-4D7E-AF1B-D9CCF90CAA61}"/>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0" name="Ellipse 39">
            <a:extLst>
              <a:ext uri="{FF2B5EF4-FFF2-40B4-BE49-F238E27FC236}">
                <a16:creationId xmlns:a16="http://schemas.microsoft.com/office/drawing/2014/main" id="{1EE9820B-CFB8-487E-8B5D-F1DC8E6599A1}"/>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1" name="Ellipse 40">
            <a:extLst>
              <a:ext uri="{FF2B5EF4-FFF2-40B4-BE49-F238E27FC236}">
                <a16:creationId xmlns:a16="http://schemas.microsoft.com/office/drawing/2014/main" id="{54572E5E-B284-420A-AD21-D979124DB24E}"/>
              </a:ext>
            </a:extLst>
          </p:cNvPr>
          <p:cNvSpPr/>
          <p:nvPr/>
        </p:nvSpPr>
        <p:spPr>
          <a:xfrm>
            <a:off x="3678372" y="6050492"/>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2" name="Ellipse 41">
            <a:extLst>
              <a:ext uri="{FF2B5EF4-FFF2-40B4-BE49-F238E27FC236}">
                <a16:creationId xmlns:a16="http://schemas.microsoft.com/office/drawing/2014/main" id="{B2870F5A-AC49-4E60-97B0-685DD49DECF8}"/>
              </a:ext>
            </a:extLst>
          </p:cNvPr>
          <p:cNvSpPr/>
          <p:nvPr/>
        </p:nvSpPr>
        <p:spPr>
          <a:xfrm>
            <a:off x="421114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3" name="Ellipse 42">
            <a:extLst>
              <a:ext uri="{FF2B5EF4-FFF2-40B4-BE49-F238E27FC236}">
                <a16:creationId xmlns:a16="http://schemas.microsoft.com/office/drawing/2014/main" id="{F3BA59DA-FDE0-4FDE-A41F-2095AE71103C}"/>
              </a:ext>
            </a:extLst>
          </p:cNvPr>
          <p:cNvSpPr/>
          <p:nvPr/>
        </p:nvSpPr>
        <p:spPr>
          <a:xfrm>
            <a:off x="450329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4" name="Ellipse 43">
            <a:extLst>
              <a:ext uri="{FF2B5EF4-FFF2-40B4-BE49-F238E27FC236}">
                <a16:creationId xmlns:a16="http://schemas.microsoft.com/office/drawing/2014/main" id="{A93DA195-E692-40B2-9573-04779BAF6249}"/>
              </a:ext>
            </a:extLst>
          </p:cNvPr>
          <p:cNvSpPr/>
          <p:nvPr/>
        </p:nvSpPr>
        <p:spPr>
          <a:xfrm>
            <a:off x="4828025" y="6003040"/>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pic>
        <p:nvPicPr>
          <p:cNvPr id="3" name="Image 2">
            <a:extLst>
              <a:ext uri="{FF2B5EF4-FFF2-40B4-BE49-F238E27FC236}">
                <a16:creationId xmlns:a16="http://schemas.microsoft.com/office/drawing/2014/main" id="{0F77C34D-7D06-48B8-A7A5-A680EF0DFA2E}"/>
              </a:ext>
            </a:extLst>
          </p:cNvPr>
          <p:cNvPicPr>
            <a:picLocks noChangeAspect="1"/>
          </p:cNvPicPr>
          <p:nvPr/>
        </p:nvPicPr>
        <p:blipFill>
          <a:blip r:embed="rId3">
            <a:duotone>
              <a:schemeClr val="accent3">
                <a:shade val="45000"/>
                <a:satMod val="135000"/>
              </a:schemeClr>
              <a:prstClr val="white"/>
            </a:duotone>
          </a:blip>
          <a:stretch>
            <a:fillRect/>
          </a:stretch>
        </p:blipFill>
        <p:spPr>
          <a:xfrm>
            <a:off x="-56662" y="4039004"/>
            <a:ext cx="2011854" cy="2109399"/>
          </a:xfrm>
          <a:prstGeom prst="rect">
            <a:avLst/>
          </a:prstGeom>
        </p:spPr>
      </p:pic>
      <p:pic>
        <p:nvPicPr>
          <p:cNvPr id="2" name="Image 1">
            <a:extLst>
              <a:ext uri="{FF2B5EF4-FFF2-40B4-BE49-F238E27FC236}">
                <a16:creationId xmlns:a16="http://schemas.microsoft.com/office/drawing/2014/main" id="{9BF438CF-2B85-4ECF-9C6F-BD1E0A2AE78B}"/>
              </a:ext>
            </a:extLst>
          </p:cNvPr>
          <p:cNvPicPr>
            <a:picLocks noChangeAspect="1"/>
          </p:cNvPicPr>
          <p:nvPr/>
        </p:nvPicPr>
        <p:blipFill>
          <a:blip r:embed="rId4">
            <a:duotone>
              <a:schemeClr val="bg2">
                <a:shade val="45000"/>
                <a:satMod val="135000"/>
              </a:schemeClr>
              <a:prstClr val="white"/>
            </a:duotone>
          </a:blip>
          <a:stretch>
            <a:fillRect/>
          </a:stretch>
        </p:blipFill>
        <p:spPr>
          <a:xfrm>
            <a:off x="-145275" y="2145379"/>
            <a:ext cx="2408129" cy="1841152"/>
          </a:xfrm>
          <a:prstGeom prst="rect">
            <a:avLst/>
          </a:prstGeom>
        </p:spPr>
      </p:pic>
      <p:grpSp>
        <p:nvGrpSpPr>
          <p:cNvPr id="97" name="Groupe 96">
            <a:extLst>
              <a:ext uri="{FF2B5EF4-FFF2-40B4-BE49-F238E27FC236}">
                <a16:creationId xmlns:a16="http://schemas.microsoft.com/office/drawing/2014/main" id="{C236407B-209C-44D1-8D1E-1EA55D89F00E}"/>
              </a:ext>
            </a:extLst>
          </p:cNvPr>
          <p:cNvGrpSpPr/>
          <p:nvPr/>
        </p:nvGrpSpPr>
        <p:grpSpPr>
          <a:xfrm>
            <a:off x="216802" y="288134"/>
            <a:ext cx="1713788" cy="1849672"/>
            <a:chOff x="9959486" y="1001096"/>
            <a:chExt cx="1713788" cy="1849672"/>
          </a:xfrm>
        </p:grpSpPr>
        <p:sp>
          <p:nvSpPr>
            <p:cNvPr id="98" name="Rectangle : coins arrondis 97">
              <a:extLst>
                <a:ext uri="{FF2B5EF4-FFF2-40B4-BE49-F238E27FC236}">
                  <a16:creationId xmlns:a16="http://schemas.microsoft.com/office/drawing/2014/main" id="{74E48FD1-A47F-4E11-BF94-5A20C9F840A1}"/>
                </a:ext>
              </a:extLst>
            </p:cNvPr>
            <p:cNvSpPr/>
            <p:nvPr/>
          </p:nvSpPr>
          <p:spPr>
            <a:xfrm>
              <a:off x="9959486" y="1001096"/>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99" name="Image 98">
              <a:extLst>
                <a:ext uri="{FF2B5EF4-FFF2-40B4-BE49-F238E27FC236}">
                  <a16:creationId xmlns:a16="http://schemas.microsoft.com/office/drawing/2014/main" id="{584C5A94-A723-43A9-BF89-8BAF5196A08C}"/>
                </a:ext>
              </a:extLst>
            </p:cNvPr>
            <p:cNvPicPr>
              <a:picLocks noChangeAspect="1"/>
            </p:cNvPicPr>
            <p:nvPr/>
          </p:nvPicPr>
          <p:blipFill>
            <a:blip r:embed="rId5">
              <a:duotone>
                <a:prstClr val="black"/>
                <a:srgbClr val="C00000">
                  <a:tint val="45000"/>
                  <a:satMod val="400000"/>
                </a:srgbClr>
              </a:duotone>
            </a:blip>
            <a:stretch>
              <a:fillRect/>
            </a:stretch>
          </p:blipFill>
          <p:spPr>
            <a:xfrm>
              <a:off x="10116383" y="1345966"/>
              <a:ext cx="1468719" cy="819490"/>
            </a:xfrm>
            <a:prstGeom prst="rect">
              <a:avLst/>
            </a:prstGeom>
            <a:ln>
              <a:noFill/>
            </a:ln>
            <a:effectLst>
              <a:outerShdw blurRad="292100" dist="139700" dir="2700000" algn="tl" rotWithShape="0">
                <a:srgbClr val="333333">
                  <a:alpha val="65000"/>
                </a:srgbClr>
              </a:outerShdw>
            </a:effectLst>
          </p:spPr>
        </p:pic>
        <p:pic>
          <p:nvPicPr>
            <p:cNvPr id="100" name="Picture 2">
              <a:extLst>
                <a:ext uri="{FF2B5EF4-FFF2-40B4-BE49-F238E27FC236}">
                  <a16:creationId xmlns:a16="http://schemas.microsoft.com/office/drawing/2014/main" id="{55E59462-4D43-4BED-B909-8B9C6C0687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01474" y="1985525"/>
              <a:ext cx="871800" cy="865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e 4">
            <a:extLst>
              <a:ext uri="{FF2B5EF4-FFF2-40B4-BE49-F238E27FC236}">
                <a16:creationId xmlns:a16="http://schemas.microsoft.com/office/drawing/2014/main" id="{3A1CD52A-7579-4320-8057-E38E94F5214B}"/>
              </a:ext>
            </a:extLst>
          </p:cNvPr>
          <p:cNvGrpSpPr/>
          <p:nvPr/>
        </p:nvGrpSpPr>
        <p:grpSpPr>
          <a:xfrm>
            <a:off x="2797180" y="436682"/>
            <a:ext cx="8143348" cy="5585128"/>
            <a:chOff x="2800466" y="288134"/>
            <a:chExt cx="8143348" cy="5585128"/>
          </a:xfrm>
        </p:grpSpPr>
        <p:pic>
          <p:nvPicPr>
            <p:cNvPr id="20" name="Content Placeholder 3">
              <a:extLst>
                <a:ext uri="{FF2B5EF4-FFF2-40B4-BE49-F238E27FC236}">
                  <a16:creationId xmlns:a16="http://schemas.microsoft.com/office/drawing/2014/main" id="{F0D57A91-DAA1-4FA5-901E-EF2F5EC01707}"/>
                </a:ext>
              </a:extLst>
            </p:cNvPr>
            <p:cNvPicPr>
              <a:picLocks noChangeAspect="1"/>
            </p:cNvPicPr>
            <p:nvPr/>
          </p:nvPicPr>
          <p:blipFill>
            <a:blip r:embed="rId7"/>
            <a:stretch>
              <a:fillRect/>
            </a:stretch>
          </p:blipFill>
          <p:spPr>
            <a:xfrm>
              <a:off x="2804247" y="288134"/>
              <a:ext cx="8139567" cy="5585128"/>
            </a:xfrm>
            <a:prstGeom prst="rect">
              <a:avLst/>
            </a:prstGeom>
            <a:ln>
              <a:noFill/>
            </a:ln>
            <a:effectLst>
              <a:outerShdw blurRad="292100" dist="139700" dir="2700000" algn="tl" rotWithShape="0">
                <a:srgbClr val="333333">
                  <a:alpha val="65000"/>
                </a:srgbClr>
              </a:outerShdw>
            </a:effectLst>
          </p:spPr>
        </p:pic>
        <p:sp>
          <p:nvSpPr>
            <p:cNvPr id="4" name="ZoneTexte 3">
              <a:extLst>
                <a:ext uri="{FF2B5EF4-FFF2-40B4-BE49-F238E27FC236}">
                  <a16:creationId xmlns:a16="http://schemas.microsoft.com/office/drawing/2014/main" id="{6C5378C5-32B4-4CBE-826F-009ADF5C8194}"/>
                </a:ext>
              </a:extLst>
            </p:cNvPr>
            <p:cNvSpPr txBox="1"/>
            <p:nvPr/>
          </p:nvSpPr>
          <p:spPr>
            <a:xfrm rot="16200000">
              <a:off x="2305921" y="2944669"/>
              <a:ext cx="1266092" cy="276999"/>
            </a:xfrm>
            <a:prstGeom prst="rect">
              <a:avLst/>
            </a:prstGeom>
            <a:solidFill>
              <a:schemeClr val="tx1"/>
            </a:solidFill>
          </p:spPr>
          <p:txBody>
            <a:bodyPr wrap="square" rtlCol="0">
              <a:spAutoFit/>
            </a:bodyPr>
            <a:lstStyle/>
            <a:p>
              <a:pPr algn="ctr"/>
              <a:r>
                <a:rPr lang="fr-FR" sz="1200" dirty="0">
                  <a:solidFill>
                    <a:schemeClr val="accent6">
                      <a:lumMod val="50000"/>
                    </a:schemeClr>
                  </a:solidFill>
                </a:rPr>
                <a:t>2050</a:t>
              </a:r>
            </a:p>
          </p:txBody>
        </p:sp>
        <p:sp>
          <p:nvSpPr>
            <p:cNvPr id="22" name="ZoneTexte 21">
              <a:extLst>
                <a:ext uri="{FF2B5EF4-FFF2-40B4-BE49-F238E27FC236}">
                  <a16:creationId xmlns:a16="http://schemas.microsoft.com/office/drawing/2014/main" id="{2C947944-CEEC-4C0B-8500-0BA526A60AA8}"/>
                </a:ext>
              </a:extLst>
            </p:cNvPr>
            <p:cNvSpPr txBox="1"/>
            <p:nvPr/>
          </p:nvSpPr>
          <p:spPr>
            <a:xfrm rot="16200000">
              <a:off x="2305920" y="4773158"/>
              <a:ext cx="1266092" cy="276999"/>
            </a:xfrm>
            <a:prstGeom prst="rect">
              <a:avLst/>
            </a:prstGeom>
            <a:solidFill>
              <a:schemeClr val="tx1"/>
            </a:solidFill>
          </p:spPr>
          <p:txBody>
            <a:bodyPr wrap="square" rtlCol="0">
              <a:spAutoFit/>
            </a:bodyPr>
            <a:lstStyle/>
            <a:p>
              <a:pPr algn="ctr"/>
              <a:r>
                <a:rPr lang="fr-FR" sz="1200" dirty="0">
                  <a:solidFill>
                    <a:schemeClr val="accent6">
                      <a:lumMod val="50000"/>
                    </a:schemeClr>
                  </a:solidFill>
                </a:rPr>
                <a:t>2100</a:t>
              </a:r>
            </a:p>
          </p:txBody>
        </p:sp>
        <p:sp>
          <p:nvSpPr>
            <p:cNvPr id="23" name="ZoneTexte 22">
              <a:extLst>
                <a:ext uri="{FF2B5EF4-FFF2-40B4-BE49-F238E27FC236}">
                  <a16:creationId xmlns:a16="http://schemas.microsoft.com/office/drawing/2014/main" id="{26E027E2-D590-42CB-842C-EE2E9D5F8ED6}"/>
                </a:ext>
              </a:extLst>
            </p:cNvPr>
            <p:cNvSpPr txBox="1"/>
            <p:nvPr/>
          </p:nvSpPr>
          <p:spPr>
            <a:xfrm rot="16200000">
              <a:off x="2318391" y="1250061"/>
              <a:ext cx="1266092" cy="276999"/>
            </a:xfrm>
            <a:prstGeom prst="rect">
              <a:avLst/>
            </a:prstGeom>
            <a:solidFill>
              <a:schemeClr val="tx1"/>
            </a:solidFill>
          </p:spPr>
          <p:txBody>
            <a:bodyPr wrap="square" rtlCol="0">
              <a:spAutoFit/>
            </a:bodyPr>
            <a:lstStyle/>
            <a:p>
              <a:pPr algn="ctr"/>
              <a:r>
                <a:rPr lang="fr-FR" sz="1200" dirty="0">
                  <a:solidFill>
                    <a:schemeClr val="accent6">
                      <a:lumMod val="50000"/>
                    </a:schemeClr>
                  </a:solidFill>
                </a:rPr>
                <a:t>Control</a:t>
              </a:r>
            </a:p>
          </p:txBody>
        </p:sp>
      </p:grpSp>
      <p:sp>
        <p:nvSpPr>
          <p:cNvPr id="6" name="ZoneTexte 5">
            <a:extLst>
              <a:ext uri="{FF2B5EF4-FFF2-40B4-BE49-F238E27FC236}">
                <a16:creationId xmlns:a16="http://schemas.microsoft.com/office/drawing/2014/main" id="{481CFAAD-B6F8-4AF4-A065-8AD1AA20B1DB}"/>
              </a:ext>
            </a:extLst>
          </p:cNvPr>
          <p:cNvSpPr txBox="1"/>
          <p:nvPr/>
        </p:nvSpPr>
        <p:spPr>
          <a:xfrm>
            <a:off x="5565864" y="0"/>
            <a:ext cx="2852063" cy="369332"/>
          </a:xfrm>
          <a:prstGeom prst="rect">
            <a:avLst/>
          </a:prstGeom>
          <a:noFill/>
        </p:spPr>
        <p:txBody>
          <a:bodyPr wrap="none" rtlCol="0">
            <a:spAutoFit/>
          </a:bodyPr>
          <a:lstStyle/>
          <a:p>
            <a:r>
              <a:rPr lang="fr-FR" dirty="0" err="1"/>
              <a:t>Space</a:t>
            </a:r>
            <a:r>
              <a:rPr lang="fr-FR" dirty="0"/>
              <a:t>-time design </a:t>
            </a:r>
            <a:r>
              <a:rPr lang="fr-FR" dirty="0" err="1"/>
              <a:t>storms</a:t>
            </a:r>
            <a:endParaRPr lang="fr-FR" dirty="0"/>
          </a:p>
        </p:txBody>
      </p:sp>
    </p:spTree>
    <p:extLst>
      <p:ext uri="{BB962C8B-B14F-4D97-AF65-F5344CB8AC3E}">
        <p14:creationId xmlns:p14="http://schemas.microsoft.com/office/powerpoint/2010/main" val="2995420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644BABC-8CCE-4F16-A83B-DAB5A8D60FD6}"/>
              </a:ext>
            </a:extLst>
          </p:cNvPr>
          <p:cNvPicPr>
            <a:picLocks noChangeAspect="1"/>
          </p:cNvPicPr>
          <p:nvPr/>
        </p:nvPicPr>
        <p:blipFill>
          <a:blip r:embed="rId3">
            <a:duotone>
              <a:schemeClr val="accent4">
                <a:shade val="45000"/>
                <a:satMod val="135000"/>
              </a:schemeClr>
              <a:prstClr val="white"/>
            </a:duotone>
          </a:blip>
          <a:stretch>
            <a:fillRect/>
          </a:stretch>
        </p:blipFill>
        <p:spPr>
          <a:xfrm>
            <a:off x="158508" y="252965"/>
            <a:ext cx="2164268" cy="2280102"/>
          </a:xfrm>
          <a:prstGeom prst="rect">
            <a:avLst/>
          </a:prstGeom>
        </p:spPr>
      </p:pic>
      <p:sp>
        <p:nvSpPr>
          <p:cNvPr id="116" name="Rectangle : coins arrondis 115">
            <a:extLst>
              <a:ext uri="{FF2B5EF4-FFF2-40B4-BE49-F238E27FC236}">
                <a16:creationId xmlns:a16="http://schemas.microsoft.com/office/drawing/2014/main" id="{33043078-A466-4029-B82A-BF3AD24BC776}"/>
              </a:ext>
            </a:extLst>
          </p:cNvPr>
          <p:cNvSpPr/>
          <p:nvPr/>
        </p:nvSpPr>
        <p:spPr>
          <a:xfrm>
            <a:off x="212335" y="2182931"/>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113" name="Picture 4">
            <a:extLst>
              <a:ext uri="{FF2B5EF4-FFF2-40B4-BE49-F238E27FC236}">
                <a16:creationId xmlns:a16="http://schemas.microsoft.com/office/drawing/2014/main" id="{BB26752B-8FAD-4677-960F-6B51EF126FB5}"/>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5070" t="67144" r="55786" b="8587"/>
          <a:stretch/>
        </p:blipFill>
        <p:spPr>
          <a:xfrm>
            <a:off x="-141438" y="2231894"/>
            <a:ext cx="2409060" cy="1635545"/>
          </a:xfrm>
          <a:prstGeom prst="rect">
            <a:avLst/>
          </a:prstGeom>
        </p:spPr>
      </p:pic>
      <p:pic>
        <p:nvPicPr>
          <p:cNvPr id="26" name="Image 25">
            <a:extLst>
              <a:ext uri="{FF2B5EF4-FFF2-40B4-BE49-F238E27FC236}">
                <a16:creationId xmlns:a16="http://schemas.microsoft.com/office/drawing/2014/main" id="{72F7FA2F-96B6-4E00-90B9-E1DDBB5BFCD5}"/>
              </a:ext>
            </a:extLst>
          </p:cNvPr>
          <p:cNvPicPr>
            <a:picLocks noChangeAspect="1"/>
          </p:cNvPicPr>
          <p:nvPr/>
        </p:nvPicPr>
        <p:blipFill>
          <a:blip r:embed="rId5">
            <a:duotone>
              <a:schemeClr val="accent3">
                <a:shade val="45000"/>
                <a:satMod val="135000"/>
              </a:schemeClr>
              <a:prstClr val="white"/>
            </a:duotone>
          </a:blip>
          <a:stretch>
            <a:fillRect/>
          </a:stretch>
        </p:blipFill>
        <p:spPr>
          <a:xfrm>
            <a:off x="-56662" y="4050879"/>
            <a:ext cx="2011854" cy="2109399"/>
          </a:xfrm>
          <a:prstGeom prst="rect">
            <a:avLst/>
          </a:prstGeom>
        </p:spPr>
      </p:pic>
      <p:pic>
        <p:nvPicPr>
          <p:cNvPr id="19" name="Picture 14">
            <a:extLst>
              <a:ext uri="{FF2B5EF4-FFF2-40B4-BE49-F238E27FC236}">
                <a16:creationId xmlns:a16="http://schemas.microsoft.com/office/drawing/2014/main" id="{35287746-1DCB-429A-B334-76F3BE9EA725}"/>
              </a:ext>
            </a:extLst>
          </p:cNvPr>
          <p:cNvPicPr>
            <a:picLocks noChangeAspect="1"/>
          </p:cNvPicPr>
          <p:nvPr/>
        </p:nvPicPr>
        <p:blipFill>
          <a:blip r:embed="rId6"/>
          <a:stretch>
            <a:fillRect/>
          </a:stretch>
        </p:blipFill>
        <p:spPr bwMode="auto">
          <a:xfrm>
            <a:off x="3090070" y="329590"/>
            <a:ext cx="7695160" cy="5440152"/>
          </a:xfrm>
          <a:prstGeom prst="rect">
            <a:avLst/>
          </a:prstGeom>
          <a:ln>
            <a:noFill/>
          </a:ln>
          <a:effectLst>
            <a:outerShdw blurRad="292100" dist="139700" dir="2700000" algn="tl" rotWithShape="0">
              <a:srgbClr val="333333">
                <a:alpha val="65000"/>
              </a:srgbClr>
            </a:outerShdw>
          </a:effectLst>
        </p:spPr>
      </p:pic>
      <p:sp>
        <p:nvSpPr>
          <p:cNvPr id="20" name="ZoneTexte 19">
            <a:extLst>
              <a:ext uri="{FF2B5EF4-FFF2-40B4-BE49-F238E27FC236}">
                <a16:creationId xmlns:a16="http://schemas.microsoft.com/office/drawing/2014/main" id="{B383D5E4-8127-4286-98CC-9E83E069087E}"/>
              </a:ext>
            </a:extLst>
          </p:cNvPr>
          <p:cNvSpPr txBox="1"/>
          <p:nvPr/>
        </p:nvSpPr>
        <p:spPr>
          <a:xfrm>
            <a:off x="5565864" y="0"/>
            <a:ext cx="2698175" cy="369332"/>
          </a:xfrm>
          <a:prstGeom prst="rect">
            <a:avLst/>
          </a:prstGeom>
          <a:noFill/>
        </p:spPr>
        <p:txBody>
          <a:bodyPr wrap="none" rtlCol="0">
            <a:spAutoFit/>
          </a:bodyPr>
          <a:lstStyle/>
          <a:p>
            <a:r>
              <a:rPr lang="fr-FR" dirty="0"/>
              <a:t>Land use/cover changes</a:t>
            </a:r>
          </a:p>
        </p:txBody>
      </p:sp>
      <p:sp>
        <p:nvSpPr>
          <p:cNvPr id="4" name="Rectangle 3">
            <a:extLst>
              <a:ext uri="{FF2B5EF4-FFF2-40B4-BE49-F238E27FC236}">
                <a16:creationId xmlns:a16="http://schemas.microsoft.com/office/drawing/2014/main" id="{52CE6823-0F2E-4213-ABAE-64436E7DB7A3}"/>
              </a:ext>
            </a:extLst>
          </p:cNvPr>
          <p:cNvSpPr/>
          <p:nvPr/>
        </p:nvSpPr>
        <p:spPr>
          <a:xfrm>
            <a:off x="7174523" y="3212123"/>
            <a:ext cx="609600" cy="2168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521AE233-C67F-4097-8EAD-5D71138BC333}"/>
              </a:ext>
            </a:extLst>
          </p:cNvPr>
          <p:cNvSpPr txBox="1"/>
          <p:nvPr/>
        </p:nvSpPr>
        <p:spPr>
          <a:xfrm>
            <a:off x="7140357" y="3135895"/>
            <a:ext cx="1287532" cy="369332"/>
          </a:xfrm>
          <a:prstGeom prst="rect">
            <a:avLst/>
          </a:prstGeom>
          <a:noFill/>
        </p:spPr>
        <p:txBody>
          <a:bodyPr wrap="none" rtlCol="0">
            <a:spAutoFit/>
          </a:bodyPr>
          <a:lstStyle/>
          <a:p>
            <a:r>
              <a:rPr lang="fr-FR" b="1" dirty="0">
                <a:solidFill>
                  <a:schemeClr val="accent4">
                    <a:lumMod val="10000"/>
                  </a:schemeClr>
                </a:solidFill>
              </a:rPr>
              <a:t>2050-2100</a:t>
            </a:r>
          </a:p>
        </p:txBody>
      </p:sp>
      <p:sp>
        <p:nvSpPr>
          <p:cNvPr id="5" name="Rectangle 4">
            <a:extLst>
              <a:ext uri="{FF2B5EF4-FFF2-40B4-BE49-F238E27FC236}">
                <a16:creationId xmlns:a16="http://schemas.microsoft.com/office/drawing/2014/main" id="{29174A66-F05C-46A0-B272-616904699B51}"/>
              </a:ext>
            </a:extLst>
          </p:cNvPr>
          <p:cNvSpPr/>
          <p:nvPr/>
        </p:nvSpPr>
        <p:spPr>
          <a:xfrm>
            <a:off x="3306304" y="3212123"/>
            <a:ext cx="776353" cy="2168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69C6A6BB-00D6-4BB0-9E02-F1DDD280F99E}"/>
              </a:ext>
            </a:extLst>
          </p:cNvPr>
          <p:cNvSpPr txBox="1"/>
          <p:nvPr/>
        </p:nvSpPr>
        <p:spPr>
          <a:xfrm>
            <a:off x="3260116" y="3135895"/>
            <a:ext cx="1595309" cy="369332"/>
          </a:xfrm>
          <a:prstGeom prst="rect">
            <a:avLst/>
          </a:prstGeom>
          <a:noFill/>
        </p:spPr>
        <p:txBody>
          <a:bodyPr wrap="none" rtlCol="0">
            <a:spAutoFit/>
          </a:bodyPr>
          <a:lstStyle/>
          <a:p>
            <a:r>
              <a:rPr lang="fr-FR" b="1" dirty="0">
                <a:solidFill>
                  <a:schemeClr val="accent4">
                    <a:lumMod val="10000"/>
                  </a:schemeClr>
                </a:solidFill>
              </a:rPr>
              <a:t>2016-Control</a:t>
            </a:r>
          </a:p>
        </p:txBody>
      </p:sp>
      <p:sp>
        <p:nvSpPr>
          <p:cNvPr id="25" name="Rectangle 24">
            <a:extLst>
              <a:ext uri="{FF2B5EF4-FFF2-40B4-BE49-F238E27FC236}">
                <a16:creationId xmlns:a16="http://schemas.microsoft.com/office/drawing/2014/main" id="{676D35AE-C866-4E22-9449-D3C2C6EC20CC}"/>
              </a:ext>
            </a:extLst>
          </p:cNvPr>
          <p:cNvSpPr/>
          <p:nvPr/>
        </p:nvSpPr>
        <p:spPr>
          <a:xfrm>
            <a:off x="3352492" y="507924"/>
            <a:ext cx="776353" cy="2168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5BAC9DDE-4591-447C-BB5F-A03525EA27B3}"/>
              </a:ext>
            </a:extLst>
          </p:cNvPr>
          <p:cNvSpPr txBox="1"/>
          <p:nvPr/>
        </p:nvSpPr>
        <p:spPr>
          <a:xfrm>
            <a:off x="3306304" y="431696"/>
            <a:ext cx="1595309" cy="369332"/>
          </a:xfrm>
          <a:prstGeom prst="rect">
            <a:avLst/>
          </a:prstGeom>
          <a:noFill/>
        </p:spPr>
        <p:txBody>
          <a:bodyPr wrap="none" rtlCol="0">
            <a:spAutoFit/>
          </a:bodyPr>
          <a:lstStyle/>
          <a:p>
            <a:r>
              <a:rPr lang="fr-FR" b="1" dirty="0">
                <a:solidFill>
                  <a:schemeClr val="accent4">
                    <a:lumMod val="10000"/>
                  </a:schemeClr>
                </a:solidFill>
              </a:rPr>
              <a:t>1986-Control</a:t>
            </a:r>
          </a:p>
        </p:txBody>
      </p:sp>
      <p:grpSp>
        <p:nvGrpSpPr>
          <p:cNvPr id="28" name="Groupe 27">
            <a:extLst>
              <a:ext uri="{FF2B5EF4-FFF2-40B4-BE49-F238E27FC236}">
                <a16:creationId xmlns:a16="http://schemas.microsoft.com/office/drawing/2014/main" id="{6101BC36-BCAE-4D24-8739-2EF8A9AEBDB2}"/>
              </a:ext>
            </a:extLst>
          </p:cNvPr>
          <p:cNvGrpSpPr/>
          <p:nvPr/>
        </p:nvGrpSpPr>
        <p:grpSpPr>
          <a:xfrm>
            <a:off x="4082657" y="6094300"/>
            <a:ext cx="1854008" cy="613529"/>
            <a:chOff x="3277878" y="1491102"/>
            <a:chExt cx="1854008" cy="741603"/>
          </a:xfrm>
          <a:scene3d>
            <a:camera prst="orthographicFront"/>
            <a:lightRig rig="flat" dir="t"/>
          </a:scene3d>
        </p:grpSpPr>
        <p:sp>
          <p:nvSpPr>
            <p:cNvPr id="29" name="Flèche : chevron 28">
              <a:extLst>
                <a:ext uri="{FF2B5EF4-FFF2-40B4-BE49-F238E27FC236}">
                  <a16:creationId xmlns:a16="http://schemas.microsoft.com/office/drawing/2014/main" id="{6A3F427D-CCDD-4F23-8F8B-EBDB1E4EE062}"/>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30" name="Flèche : chevron 4">
              <a:extLst>
                <a:ext uri="{FF2B5EF4-FFF2-40B4-BE49-F238E27FC236}">
                  <a16:creationId xmlns:a16="http://schemas.microsoft.com/office/drawing/2014/main" id="{7CB6D7D5-9DAC-425A-AFBE-138A51FAC7EB}"/>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31" name="Groupe 30">
            <a:extLst>
              <a:ext uri="{FF2B5EF4-FFF2-40B4-BE49-F238E27FC236}">
                <a16:creationId xmlns:a16="http://schemas.microsoft.com/office/drawing/2014/main" id="{9AAA2C68-86F6-4C9C-A0ED-234ED4312D2A}"/>
              </a:ext>
            </a:extLst>
          </p:cNvPr>
          <p:cNvGrpSpPr/>
          <p:nvPr/>
        </p:nvGrpSpPr>
        <p:grpSpPr>
          <a:xfrm>
            <a:off x="5786015" y="6081501"/>
            <a:ext cx="1911391" cy="613529"/>
            <a:chOff x="2106856" y="693245"/>
            <a:chExt cx="780317" cy="312126"/>
          </a:xfrm>
          <a:scene3d>
            <a:camera prst="orthographicFront"/>
            <a:lightRig rig="flat" dir="t"/>
          </a:scene3d>
        </p:grpSpPr>
        <p:sp>
          <p:nvSpPr>
            <p:cNvPr id="32" name="Flèche : chevron 31">
              <a:extLst>
                <a:ext uri="{FF2B5EF4-FFF2-40B4-BE49-F238E27FC236}">
                  <a16:creationId xmlns:a16="http://schemas.microsoft.com/office/drawing/2014/main" id="{659324D7-5894-46B3-8993-7F86DB3EF506}"/>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33" name="Flèche : chevron 4">
              <a:extLst>
                <a:ext uri="{FF2B5EF4-FFF2-40B4-BE49-F238E27FC236}">
                  <a16:creationId xmlns:a16="http://schemas.microsoft.com/office/drawing/2014/main" id="{71BCDCDE-92A0-40F9-9494-9A282550EE07}"/>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2019</a:t>
              </a:r>
            </a:p>
          </p:txBody>
        </p:sp>
      </p:grpSp>
      <p:sp>
        <p:nvSpPr>
          <p:cNvPr id="34" name="Rectangle : coins arrondis 33">
            <a:extLst>
              <a:ext uri="{FF2B5EF4-FFF2-40B4-BE49-F238E27FC236}">
                <a16:creationId xmlns:a16="http://schemas.microsoft.com/office/drawing/2014/main" id="{7EBD5756-5195-4B14-9AD6-B3AC908905DF}"/>
              </a:ext>
            </a:extLst>
          </p:cNvPr>
          <p:cNvSpPr/>
          <p:nvPr/>
        </p:nvSpPr>
        <p:spPr>
          <a:xfrm>
            <a:off x="5148943" y="6003041"/>
            <a:ext cx="1709057" cy="186530"/>
          </a:xfrm>
          <a:prstGeom prst="roundRect">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200">
              <a:solidFill>
                <a:schemeClr val="tx1"/>
              </a:solidFill>
            </a:endParaRPr>
          </a:p>
        </p:txBody>
      </p:sp>
      <p:grpSp>
        <p:nvGrpSpPr>
          <p:cNvPr id="35" name="Groupe 34">
            <a:extLst>
              <a:ext uri="{FF2B5EF4-FFF2-40B4-BE49-F238E27FC236}">
                <a16:creationId xmlns:a16="http://schemas.microsoft.com/office/drawing/2014/main" id="{BFF6FEA3-9330-4270-8C23-C8038E197AC4}"/>
              </a:ext>
            </a:extLst>
          </p:cNvPr>
          <p:cNvGrpSpPr/>
          <p:nvPr/>
        </p:nvGrpSpPr>
        <p:grpSpPr>
          <a:xfrm>
            <a:off x="2379300" y="6107099"/>
            <a:ext cx="1854008" cy="600730"/>
            <a:chOff x="1639870" y="1491102"/>
            <a:chExt cx="1854008" cy="741603"/>
          </a:xfrm>
          <a:scene3d>
            <a:camera prst="orthographicFront"/>
            <a:lightRig rig="flat" dir="t"/>
          </a:scene3d>
        </p:grpSpPr>
        <p:sp>
          <p:nvSpPr>
            <p:cNvPr id="36" name="Flèche : chevron 35">
              <a:extLst>
                <a:ext uri="{FF2B5EF4-FFF2-40B4-BE49-F238E27FC236}">
                  <a16:creationId xmlns:a16="http://schemas.microsoft.com/office/drawing/2014/main" id="{77DA12AC-5471-45B2-ABC1-392F387A8AC5}"/>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37" name="Flèche : chevron 4">
              <a:extLst>
                <a:ext uri="{FF2B5EF4-FFF2-40B4-BE49-F238E27FC236}">
                  <a16:creationId xmlns:a16="http://schemas.microsoft.com/office/drawing/2014/main" id="{100A8839-833C-4795-8069-69DCD36F9203}"/>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38" name="Groupe 37">
            <a:extLst>
              <a:ext uri="{FF2B5EF4-FFF2-40B4-BE49-F238E27FC236}">
                <a16:creationId xmlns:a16="http://schemas.microsoft.com/office/drawing/2014/main" id="{05BC58B2-4AA3-434B-8E29-09D62DEEA869}"/>
              </a:ext>
            </a:extLst>
          </p:cNvPr>
          <p:cNvGrpSpPr/>
          <p:nvPr/>
        </p:nvGrpSpPr>
        <p:grpSpPr>
          <a:xfrm>
            <a:off x="618560" y="6094300"/>
            <a:ext cx="1854008" cy="600730"/>
            <a:chOff x="1861" y="1491102"/>
            <a:chExt cx="1854008" cy="741603"/>
          </a:xfrm>
          <a:scene3d>
            <a:camera prst="orthographicFront"/>
            <a:lightRig rig="flat" dir="t"/>
          </a:scene3d>
        </p:grpSpPr>
        <p:sp>
          <p:nvSpPr>
            <p:cNvPr id="39" name="Flèche : chevron 38">
              <a:extLst>
                <a:ext uri="{FF2B5EF4-FFF2-40B4-BE49-F238E27FC236}">
                  <a16:creationId xmlns:a16="http://schemas.microsoft.com/office/drawing/2014/main" id="{C25D160A-9C6E-4EB0-ABA7-FF99BEEC335B}"/>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40" name="Flèche : chevron 4">
              <a:extLst>
                <a:ext uri="{FF2B5EF4-FFF2-40B4-BE49-F238E27FC236}">
                  <a16:creationId xmlns:a16="http://schemas.microsoft.com/office/drawing/2014/main" id="{18377674-3077-43F7-BFAB-2766687B4F86}"/>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sp>
        <p:nvSpPr>
          <p:cNvPr id="41" name="Ellipse 40">
            <a:extLst>
              <a:ext uri="{FF2B5EF4-FFF2-40B4-BE49-F238E27FC236}">
                <a16:creationId xmlns:a16="http://schemas.microsoft.com/office/drawing/2014/main" id="{D2D7E4E9-A776-4352-8305-2F876E774188}"/>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2" name="Ellipse 41">
            <a:extLst>
              <a:ext uri="{FF2B5EF4-FFF2-40B4-BE49-F238E27FC236}">
                <a16:creationId xmlns:a16="http://schemas.microsoft.com/office/drawing/2014/main" id="{5103819A-3CDA-4432-8745-E6EB701439CF}"/>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3" name="Ellipse 42">
            <a:extLst>
              <a:ext uri="{FF2B5EF4-FFF2-40B4-BE49-F238E27FC236}">
                <a16:creationId xmlns:a16="http://schemas.microsoft.com/office/drawing/2014/main" id="{FD4E669C-DC08-4803-A7EC-69793973DA66}"/>
              </a:ext>
            </a:extLst>
          </p:cNvPr>
          <p:cNvSpPr/>
          <p:nvPr/>
        </p:nvSpPr>
        <p:spPr>
          <a:xfrm>
            <a:off x="3678372" y="6050492"/>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4" name="Ellipse 43">
            <a:extLst>
              <a:ext uri="{FF2B5EF4-FFF2-40B4-BE49-F238E27FC236}">
                <a16:creationId xmlns:a16="http://schemas.microsoft.com/office/drawing/2014/main" id="{D5904DE5-8ACF-4FF0-B750-DCC0A1397685}"/>
              </a:ext>
            </a:extLst>
          </p:cNvPr>
          <p:cNvSpPr/>
          <p:nvPr/>
        </p:nvSpPr>
        <p:spPr>
          <a:xfrm>
            <a:off x="421114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5" name="Ellipse 44">
            <a:extLst>
              <a:ext uri="{FF2B5EF4-FFF2-40B4-BE49-F238E27FC236}">
                <a16:creationId xmlns:a16="http://schemas.microsoft.com/office/drawing/2014/main" id="{616964E3-1D0C-4269-A7C1-4732E4F58CC6}"/>
              </a:ext>
            </a:extLst>
          </p:cNvPr>
          <p:cNvSpPr/>
          <p:nvPr/>
        </p:nvSpPr>
        <p:spPr>
          <a:xfrm>
            <a:off x="450329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6" name="Ellipse 45">
            <a:extLst>
              <a:ext uri="{FF2B5EF4-FFF2-40B4-BE49-F238E27FC236}">
                <a16:creationId xmlns:a16="http://schemas.microsoft.com/office/drawing/2014/main" id="{1F5404B4-CD91-4864-9CED-3C5C79C138FC}"/>
              </a:ext>
            </a:extLst>
          </p:cNvPr>
          <p:cNvSpPr/>
          <p:nvPr/>
        </p:nvSpPr>
        <p:spPr>
          <a:xfrm>
            <a:off x="4828025" y="6003040"/>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Tree>
    <p:extLst>
      <p:ext uri="{BB962C8B-B14F-4D97-AF65-F5344CB8AC3E}">
        <p14:creationId xmlns:p14="http://schemas.microsoft.com/office/powerpoint/2010/main" val="2871836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e 29">
            <a:extLst>
              <a:ext uri="{FF2B5EF4-FFF2-40B4-BE49-F238E27FC236}">
                <a16:creationId xmlns:a16="http://schemas.microsoft.com/office/drawing/2014/main" id="{42EC2C05-0863-4753-AF23-83C23635F20A}"/>
              </a:ext>
            </a:extLst>
          </p:cNvPr>
          <p:cNvGrpSpPr/>
          <p:nvPr/>
        </p:nvGrpSpPr>
        <p:grpSpPr>
          <a:xfrm>
            <a:off x="4082657" y="6094300"/>
            <a:ext cx="1854008" cy="613529"/>
            <a:chOff x="3277878" y="1491102"/>
            <a:chExt cx="1854008" cy="741603"/>
          </a:xfrm>
          <a:scene3d>
            <a:camera prst="orthographicFront"/>
            <a:lightRig rig="flat" dir="t"/>
          </a:scene3d>
        </p:grpSpPr>
        <p:sp>
          <p:nvSpPr>
            <p:cNvPr id="31" name="Flèche : chevron 30">
              <a:extLst>
                <a:ext uri="{FF2B5EF4-FFF2-40B4-BE49-F238E27FC236}">
                  <a16:creationId xmlns:a16="http://schemas.microsoft.com/office/drawing/2014/main" id="{C7D41B0F-93E9-453A-9CC4-499A1B8D5EFB}"/>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32" name="Flèche : chevron 4">
              <a:extLst>
                <a:ext uri="{FF2B5EF4-FFF2-40B4-BE49-F238E27FC236}">
                  <a16:creationId xmlns:a16="http://schemas.microsoft.com/office/drawing/2014/main" id="{2D0322ED-CDC7-49CD-9372-874BC966FF68}"/>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33" name="Groupe 32">
            <a:extLst>
              <a:ext uri="{FF2B5EF4-FFF2-40B4-BE49-F238E27FC236}">
                <a16:creationId xmlns:a16="http://schemas.microsoft.com/office/drawing/2014/main" id="{C6B61423-B0F3-43D0-87E9-243DC6D7DE0D}"/>
              </a:ext>
            </a:extLst>
          </p:cNvPr>
          <p:cNvGrpSpPr/>
          <p:nvPr/>
        </p:nvGrpSpPr>
        <p:grpSpPr>
          <a:xfrm>
            <a:off x="5786015" y="6081501"/>
            <a:ext cx="1911391" cy="613529"/>
            <a:chOff x="2106856" y="693245"/>
            <a:chExt cx="780317" cy="312126"/>
          </a:xfrm>
          <a:scene3d>
            <a:camera prst="orthographicFront"/>
            <a:lightRig rig="flat" dir="t"/>
          </a:scene3d>
        </p:grpSpPr>
        <p:sp>
          <p:nvSpPr>
            <p:cNvPr id="34" name="Flèche : chevron 33">
              <a:extLst>
                <a:ext uri="{FF2B5EF4-FFF2-40B4-BE49-F238E27FC236}">
                  <a16:creationId xmlns:a16="http://schemas.microsoft.com/office/drawing/2014/main" id="{01707EC5-C456-41E7-9061-0C8AF566B96B}"/>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35" name="Flèche : chevron 4">
              <a:extLst>
                <a:ext uri="{FF2B5EF4-FFF2-40B4-BE49-F238E27FC236}">
                  <a16:creationId xmlns:a16="http://schemas.microsoft.com/office/drawing/2014/main" id="{FB59DEDF-839D-4DE0-A81A-FE9D91F6341E}"/>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2019</a:t>
              </a:r>
            </a:p>
          </p:txBody>
        </p:sp>
      </p:grpSp>
      <p:sp>
        <p:nvSpPr>
          <p:cNvPr id="36" name="Rectangle : coins arrondis 35">
            <a:extLst>
              <a:ext uri="{FF2B5EF4-FFF2-40B4-BE49-F238E27FC236}">
                <a16:creationId xmlns:a16="http://schemas.microsoft.com/office/drawing/2014/main" id="{08DED6E1-0177-445B-B950-4DA1B8095657}"/>
              </a:ext>
            </a:extLst>
          </p:cNvPr>
          <p:cNvSpPr/>
          <p:nvPr/>
        </p:nvSpPr>
        <p:spPr>
          <a:xfrm>
            <a:off x="5148943" y="6003041"/>
            <a:ext cx="1709057" cy="186530"/>
          </a:xfrm>
          <a:prstGeom prst="roundRect">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200">
              <a:solidFill>
                <a:schemeClr val="tx1"/>
              </a:solidFill>
            </a:endParaRPr>
          </a:p>
        </p:txBody>
      </p:sp>
      <p:grpSp>
        <p:nvGrpSpPr>
          <p:cNvPr id="37" name="Groupe 36">
            <a:extLst>
              <a:ext uri="{FF2B5EF4-FFF2-40B4-BE49-F238E27FC236}">
                <a16:creationId xmlns:a16="http://schemas.microsoft.com/office/drawing/2014/main" id="{BA42C197-8836-4F86-B4BA-96ABE0C1D7CD}"/>
              </a:ext>
            </a:extLst>
          </p:cNvPr>
          <p:cNvGrpSpPr/>
          <p:nvPr/>
        </p:nvGrpSpPr>
        <p:grpSpPr>
          <a:xfrm>
            <a:off x="2379300" y="6107099"/>
            <a:ext cx="1854008" cy="600730"/>
            <a:chOff x="1639870" y="1491102"/>
            <a:chExt cx="1854008" cy="741603"/>
          </a:xfrm>
          <a:scene3d>
            <a:camera prst="orthographicFront"/>
            <a:lightRig rig="flat" dir="t"/>
          </a:scene3d>
        </p:grpSpPr>
        <p:sp>
          <p:nvSpPr>
            <p:cNvPr id="38" name="Flèche : chevron 37">
              <a:extLst>
                <a:ext uri="{FF2B5EF4-FFF2-40B4-BE49-F238E27FC236}">
                  <a16:creationId xmlns:a16="http://schemas.microsoft.com/office/drawing/2014/main" id="{EF89BF07-3636-42C1-929B-AFADD383C7BC}"/>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39" name="Flèche : chevron 4">
              <a:extLst>
                <a:ext uri="{FF2B5EF4-FFF2-40B4-BE49-F238E27FC236}">
                  <a16:creationId xmlns:a16="http://schemas.microsoft.com/office/drawing/2014/main" id="{357A000A-DBB6-4644-A2C7-4009BDFC2C26}"/>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40" name="Groupe 39">
            <a:extLst>
              <a:ext uri="{FF2B5EF4-FFF2-40B4-BE49-F238E27FC236}">
                <a16:creationId xmlns:a16="http://schemas.microsoft.com/office/drawing/2014/main" id="{39A48D76-6CC9-4183-B433-F0B249F5C4B8}"/>
              </a:ext>
            </a:extLst>
          </p:cNvPr>
          <p:cNvGrpSpPr/>
          <p:nvPr/>
        </p:nvGrpSpPr>
        <p:grpSpPr>
          <a:xfrm>
            <a:off x="618560" y="6094300"/>
            <a:ext cx="1854008" cy="600730"/>
            <a:chOff x="1861" y="1491102"/>
            <a:chExt cx="1854008" cy="741603"/>
          </a:xfrm>
          <a:scene3d>
            <a:camera prst="orthographicFront"/>
            <a:lightRig rig="flat" dir="t"/>
          </a:scene3d>
        </p:grpSpPr>
        <p:sp>
          <p:nvSpPr>
            <p:cNvPr id="41" name="Flèche : chevron 40">
              <a:extLst>
                <a:ext uri="{FF2B5EF4-FFF2-40B4-BE49-F238E27FC236}">
                  <a16:creationId xmlns:a16="http://schemas.microsoft.com/office/drawing/2014/main" id="{80088F61-C142-463F-857F-381578F5706A}"/>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42" name="Flèche : chevron 4">
              <a:extLst>
                <a:ext uri="{FF2B5EF4-FFF2-40B4-BE49-F238E27FC236}">
                  <a16:creationId xmlns:a16="http://schemas.microsoft.com/office/drawing/2014/main" id="{4FED4672-119C-45E9-BF20-D8B008B4FC9F}"/>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sp>
        <p:nvSpPr>
          <p:cNvPr id="43" name="Ellipse 42">
            <a:extLst>
              <a:ext uri="{FF2B5EF4-FFF2-40B4-BE49-F238E27FC236}">
                <a16:creationId xmlns:a16="http://schemas.microsoft.com/office/drawing/2014/main" id="{2014A209-6F25-4F3D-B065-23DAD2929EF8}"/>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4" name="Ellipse 43">
            <a:extLst>
              <a:ext uri="{FF2B5EF4-FFF2-40B4-BE49-F238E27FC236}">
                <a16:creationId xmlns:a16="http://schemas.microsoft.com/office/drawing/2014/main" id="{AC00A2D8-615E-4D08-9E0F-70FC1453F12C}"/>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5" name="Ellipse 44">
            <a:extLst>
              <a:ext uri="{FF2B5EF4-FFF2-40B4-BE49-F238E27FC236}">
                <a16:creationId xmlns:a16="http://schemas.microsoft.com/office/drawing/2014/main" id="{51D13F2F-F0D4-4044-B323-7A4D5EF5AC41}"/>
              </a:ext>
            </a:extLst>
          </p:cNvPr>
          <p:cNvSpPr/>
          <p:nvPr/>
        </p:nvSpPr>
        <p:spPr>
          <a:xfrm>
            <a:off x="3678372" y="6050492"/>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6" name="Ellipse 45">
            <a:extLst>
              <a:ext uri="{FF2B5EF4-FFF2-40B4-BE49-F238E27FC236}">
                <a16:creationId xmlns:a16="http://schemas.microsoft.com/office/drawing/2014/main" id="{31325060-8DB4-462B-B100-7A1691E9EEB0}"/>
              </a:ext>
            </a:extLst>
          </p:cNvPr>
          <p:cNvSpPr/>
          <p:nvPr/>
        </p:nvSpPr>
        <p:spPr>
          <a:xfrm>
            <a:off x="421114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7" name="Ellipse 46">
            <a:extLst>
              <a:ext uri="{FF2B5EF4-FFF2-40B4-BE49-F238E27FC236}">
                <a16:creationId xmlns:a16="http://schemas.microsoft.com/office/drawing/2014/main" id="{531979CF-E728-4797-B4B0-FAC853D9435C}"/>
              </a:ext>
            </a:extLst>
          </p:cNvPr>
          <p:cNvSpPr/>
          <p:nvPr/>
        </p:nvSpPr>
        <p:spPr>
          <a:xfrm>
            <a:off x="450329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48" name="Ellipse 47">
            <a:extLst>
              <a:ext uri="{FF2B5EF4-FFF2-40B4-BE49-F238E27FC236}">
                <a16:creationId xmlns:a16="http://schemas.microsoft.com/office/drawing/2014/main" id="{7C87EDF3-C2E2-45C0-A293-3E86872B6DC9}"/>
              </a:ext>
            </a:extLst>
          </p:cNvPr>
          <p:cNvSpPr/>
          <p:nvPr/>
        </p:nvSpPr>
        <p:spPr>
          <a:xfrm>
            <a:off x="4828025" y="6003040"/>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03" name="Rectangle : coins arrondis 102">
            <a:extLst>
              <a:ext uri="{FF2B5EF4-FFF2-40B4-BE49-F238E27FC236}">
                <a16:creationId xmlns:a16="http://schemas.microsoft.com/office/drawing/2014/main" id="{0C8E81F0-6789-410F-BA49-9D45363422F0}"/>
              </a:ext>
            </a:extLst>
          </p:cNvPr>
          <p:cNvSpPr/>
          <p:nvPr/>
        </p:nvSpPr>
        <p:spPr>
          <a:xfrm>
            <a:off x="189743" y="4074325"/>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104" name="Image 103">
            <a:extLst>
              <a:ext uri="{FF2B5EF4-FFF2-40B4-BE49-F238E27FC236}">
                <a16:creationId xmlns:a16="http://schemas.microsoft.com/office/drawing/2014/main" id="{A5025610-40B5-4531-A13E-A8A3F18AD26A}"/>
              </a:ext>
            </a:extLst>
          </p:cNvPr>
          <p:cNvPicPr>
            <a:picLocks noChangeAspect="1"/>
          </p:cNvPicPr>
          <p:nvPr/>
        </p:nvPicPr>
        <p:blipFill>
          <a:blip r:embed="rId3"/>
          <a:stretch>
            <a:fillRect/>
          </a:stretch>
        </p:blipFill>
        <p:spPr>
          <a:xfrm>
            <a:off x="245806" y="4183559"/>
            <a:ext cx="1705262" cy="1330936"/>
          </a:xfrm>
          <a:prstGeom prst="rect">
            <a:avLst/>
          </a:prstGeom>
        </p:spPr>
      </p:pic>
      <p:grpSp>
        <p:nvGrpSpPr>
          <p:cNvPr id="105" name="Groupe 104">
            <a:extLst>
              <a:ext uri="{FF2B5EF4-FFF2-40B4-BE49-F238E27FC236}">
                <a16:creationId xmlns:a16="http://schemas.microsoft.com/office/drawing/2014/main" id="{CD41C6F9-3987-4457-91C7-75053D1D84C9}"/>
              </a:ext>
            </a:extLst>
          </p:cNvPr>
          <p:cNvGrpSpPr/>
          <p:nvPr/>
        </p:nvGrpSpPr>
        <p:grpSpPr>
          <a:xfrm>
            <a:off x="133516" y="4788049"/>
            <a:ext cx="1421475" cy="974077"/>
            <a:chOff x="7821921" y="4234136"/>
            <a:chExt cx="2543634" cy="1409044"/>
          </a:xfrm>
        </p:grpSpPr>
        <p:pic>
          <p:nvPicPr>
            <p:cNvPr id="106" name="Image 105">
              <a:extLst>
                <a:ext uri="{FF2B5EF4-FFF2-40B4-BE49-F238E27FC236}">
                  <a16:creationId xmlns:a16="http://schemas.microsoft.com/office/drawing/2014/main" id="{9770D878-757A-4554-B03F-0F4BC58FD265}"/>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7821921" y="4234136"/>
              <a:ext cx="2543634" cy="1409044"/>
            </a:xfrm>
            <a:prstGeom prst="rect">
              <a:avLst/>
            </a:prstGeom>
            <a:ln>
              <a:noFill/>
            </a:ln>
            <a:effectLst>
              <a:outerShdw blurRad="292100" dist="139700" dir="2700000" algn="tl" rotWithShape="0">
                <a:srgbClr val="333333">
                  <a:alpha val="65000"/>
                </a:srgbClr>
              </a:outerShdw>
            </a:effectLst>
          </p:spPr>
        </p:pic>
        <p:sp>
          <p:nvSpPr>
            <p:cNvPr id="107" name="Forme libre : forme 106">
              <a:extLst>
                <a:ext uri="{FF2B5EF4-FFF2-40B4-BE49-F238E27FC236}">
                  <a16:creationId xmlns:a16="http://schemas.microsoft.com/office/drawing/2014/main" id="{861F5E08-DC7B-46CD-A5D4-ACBE9280DE2E}"/>
                </a:ext>
              </a:extLst>
            </p:cNvPr>
            <p:cNvSpPr/>
            <p:nvPr/>
          </p:nvSpPr>
          <p:spPr>
            <a:xfrm>
              <a:off x="7964487" y="4327134"/>
              <a:ext cx="1375420" cy="1287046"/>
            </a:xfrm>
            <a:custGeom>
              <a:avLst/>
              <a:gdLst>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49526 w 1329302"/>
                <a:gd name="connsiteY5" fmla="*/ 709683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29054 w 1329302"/>
                <a:gd name="connsiteY5" fmla="*/ 702859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06977"/>
                <a:gd name="connsiteY0" fmla="*/ 0 h 1508077"/>
                <a:gd name="connsiteX1" fmla="*/ 10439 w 1306977"/>
                <a:gd name="connsiteY1" fmla="*/ 163773 h 1508077"/>
                <a:gd name="connsiteX2" fmla="*/ 140093 w 1306977"/>
                <a:gd name="connsiteY2" fmla="*/ 327546 h 1508077"/>
                <a:gd name="connsiteX3" fmla="*/ 262923 w 1306977"/>
                <a:gd name="connsiteY3" fmla="*/ 470848 h 1508077"/>
                <a:gd name="connsiteX4" fmla="*/ 433520 w 1306977"/>
                <a:gd name="connsiteY4" fmla="*/ 580030 h 1508077"/>
                <a:gd name="connsiteX5" fmla="*/ 529054 w 1306977"/>
                <a:gd name="connsiteY5" fmla="*/ 702859 h 1508077"/>
                <a:gd name="connsiteX6" fmla="*/ 549526 w 1306977"/>
                <a:gd name="connsiteY6" fmla="*/ 805218 h 1508077"/>
                <a:gd name="connsiteX7" fmla="*/ 651884 w 1306977"/>
                <a:gd name="connsiteY7" fmla="*/ 934871 h 1508077"/>
                <a:gd name="connsiteX8" fmla="*/ 692827 w 1306977"/>
                <a:gd name="connsiteY8" fmla="*/ 1009934 h 1508077"/>
                <a:gd name="connsiteX9" fmla="*/ 877072 w 1306977"/>
                <a:gd name="connsiteY9" fmla="*/ 1166883 h 1508077"/>
                <a:gd name="connsiteX10" fmla="*/ 1074965 w 1306977"/>
                <a:gd name="connsiteY10" fmla="*/ 1276066 h 1508077"/>
                <a:gd name="connsiteX11" fmla="*/ 1306977 w 1306977"/>
                <a:gd name="connsiteY11" fmla="*/ 1508077 h 1508077"/>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327449 w 1327449"/>
                <a:gd name="connsiteY11" fmla="*/ 1603611 h 1603611"/>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286506 w 1327449"/>
                <a:gd name="connsiteY11" fmla="*/ 1453487 h 1603611"/>
                <a:gd name="connsiteX12" fmla="*/ 1327449 w 1327449"/>
                <a:gd name="connsiteY12" fmla="*/ 1603611 h 160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449" h="1603611">
                  <a:moveTo>
                    <a:pt x="17263" y="0"/>
                  </a:moveTo>
                  <a:cubicBezTo>
                    <a:pt x="3615" y="54591"/>
                    <a:pt x="-10033" y="109182"/>
                    <a:pt x="10439" y="163773"/>
                  </a:cubicBezTo>
                  <a:cubicBezTo>
                    <a:pt x="30911" y="218364"/>
                    <a:pt x="98012" y="276367"/>
                    <a:pt x="140093" y="327546"/>
                  </a:cubicBezTo>
                  <a:cubicBezTo>
                    <a:pt x="182174" y="378725"/>
                    <a:pt x="214019" y="428767"/>
                    <a:pt x="262923" y="470848"/>
                  </a:cubicBezTo>
                  <a:cubicBezTo>
                    <a:pt x="311827" y="512929"/>
                    <a:pt x="389165" y="541362"/>
                    <a:pt x="433520" y="580030"/>
                  </a:cubicBezTo>
                  <a:cubicBezTo>
                    <a:pt x="477875" y="618699"/>
                    <a:pt x="509720" y="665328"/>
                    <a:pt x="529054" y="702859"/>
                  </a:cubicBezTo>
                  <a:cubicBezTo>
                    <a:pt x="548388" y="740390"/>
                    <a:pt x="529054" y="766549"/>
                    <a:pt x="549526" y="805218"/>
                  </a:cubicBezTo>
                  <a:cubicBezTo>
                    <a:pt x="569998" y="843887"/>
                    <a:pt x="628001" y="900752"/>
                    <a:pt x="651884" y="934871"/>
                  </a:cubicBezTo>
                  <a:cubicBezTo>
                    <a:pt x="675767" y="968990"/>
                    <a:pt x="655296" y="971265"/>
                    <a:pt x="692827" y="1009934"/>
                  </a:cubicBezTo>
                  <a:cubicBezTo>
                    <a:pt x="730358" y="1048603"/>
                    <a:pt x="813382" y="1122528"/>
                    <a:pt x="877072" y="1166883"/>
                  </a:cubicBezTo>
                  <a:cubicBezTo>
                    <a:pt x="940762" y="1211238"/>
                    <a:pt x="1006726" y="1228299"/>
                    <a:pt x="1074965" y="1276066"/>
                  </a:cubicBezTo>
                  <a:cubicBezTo>
                    <a:pt x="1143204" y="1323833"/>
                    <a:pt x="1244425" y="1398896"/>
                    <a:pt x="1286506" y="1453487"/>
                  </a:cubicBezTo>
                  <a:cubicBezTo>
                    <a:pt x="1328587" y="1508078"/>
                    <a:pt x="1310389" y="1582002"/>
                    <a:pt x="1327449" y="1603611"/>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Forme libre : forme 107">
              <a:extLst>
                <a:ext uri="{FF2B5EF4-FFF2-40B4-BE49-F238E27FC236}">
                  <a16:creationId xmlns:a16="http://schemas.microsoft.com/office/drawing/2014/main" id="{A3B80040-540D-4AC8-A231-0A4CCF3959F4}"/>
                </a:ext>
              </a:extLst>
            </p:cNvPr>
            <p:cNvSpPr/>
            <p:nvPr/>
          </p:nvSpPr>
          <p:spPr>
            <a:xfrm>
              <a:off x="8555085" y="4338089"/>
              <a:ext cx="1802972" cy="1248709"/>
            </a:xfrm>
            <a:custGeom>
              <a:avLst/>
              <a:gdLst>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228298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187355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0089" h="1555844">
                  <a:moveTo>
                    <a:pt x="0" y="0"/>
                  </a:moveTo>
                  <a:cubicBezTo>
                    <a:pt x="1706" y="56865"/>
                    <a:pt x="3412" y="113731"/>
                    <a:pt x="40943" y="163773"/>
                  </a:cubicBezTo>
                  <a:cubicBezTo>
                    <a:pt x="78474" y="213815"/>
                    <a:pt x="158087" y="253620"/>
                    <a:pt x="225188" y="300250"/>
                  </a:cubicBezTo>
                  <a:cubicBezTo>
                    <a:pt x="292289" y="346880"/>
                    <a:pt x="381000" y="408295"/>
                    <a:pt x="443552" y="443552"/>
                  </a:cubicBezTo>
                  <a:cubicBezTo>
                    <a:pt x="506104" y="478809"/>
                    <a:pt x="559558" y="494731"/>
                    <a:pt x="600501" y="511791"/>
                  </a:cubicBezTo>
                  <a:cubicBezTo>
                    <a:pt x="641444" y="528851"/>
                    <a:pt x="660778" y="510653"/>
                    <a:pt x="689211" y="545910"/>
                  </a:cubicBezTo>
                  <a:cubicBezTo>
                    <a:pt x="717644" y="581167"/>
                    <a:pt x="724468" y="678976"/>
                    <a:pt x="771098" y="723331"/>
                  </a:cubicBezTo>
                  <a:cubicBezTo>
                    <a:pt x="817728" y="767686"/>
                    <a:pt x="899615" y="760862"/>
                    <a:pt x="968991" y="812041"/>
                  </a:cubicBezTo>
                  <a:cubicBezTo>
                    <a:pt x="1038367" y="863220"/>
                    <a:pt x="1144137" y="976952"/>
                    <a:pt x="1187355" y="1030406"/>
                  </a:cubicBezTo>
                  <a:cubicBezTo>
                    <a:pt x="1230573" y="1083860"/>
                    <a:pt x="1190767" y="1096370"/>
                    <a:pt x="1228298" y="1132764"/>
                  </a:cubicBezTo>
                  <a:cubicBezTo>
                    <a:pt x="1265829" y="1169158"/>
                    <a:pt x="1371600" y="1221475"/>
                    <a:pt x="1412543" y="1248770"/>
                  </a:cubicBezTo>
                  <a:cubicBezTo>
                    <a:pt x="1453486" y="1276065"/>
                    <a:pt x="1446663" y="1276065"/>
                    <a:pt x="1473958" y="1296537"/>
                  </a:cubicBezTo>
                  <a:cubicBezTo>
                    <a:pt x="1501253" y="1317009"/>
                    <a:pt x="1536510" y="1345442"/>
                    <a:pt x="1576316" y="1371600"/>
                  </a:cubicBezTo>
                  <a:cubicBezTo>
                    <a:pt x="1616122" y="1397758"/>
                    <a:pt x="1685499" y="1422779"/>
                    <a:pt x="1712794" y="1453486"/>
                  </a:cubicBezTo>
                  <a:cubicBezTo>
                    <a:pt x="1740089" y="1484193"/>
                    <a:pt x="1740089" y="1520018"/>
                    <a:pt x="1740089" y="1555844"/>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6" name="Image 25">
            <a:extLst>
              <a:ext uri="{FF2B5EF4-FFF2-40B4-BE49-F238E27FC236}">
                <a16:creationId xmlns:a16="http://schemas.microsoft.com/office/drawing/2014/main" id="{DABAC13B-555E-4AC3-8AF3-98D1A817BD0C}"/>
              </a:ext>
            </a:extLst>
          </p:cNvPr>
          <p:cNvPicPr>
            <a:picLocks noChangeAspect="1"/>
          </p:cNvPicPr>
          <p:nvPr/>
        </p:nvPicPr>
        <p:blipFill>
          <a:blip r:embed="rId6">
            <a:duotone>
              <a:schemeClr val="accent4">
                <a:shade val="45000"/>
                <a:satMod val="135000"/>
              </a:schemeClr>
              <a:prstClr val="white"/>
            </a:duotone>
          </a:blip>
          <a:stretch>
            <a:fillRect/>
          </a:stretch>
        </p:blipFill>
        <p:spPr>
          <a:xfrm>
            <a:off x="158508" y="252965"/>
            <a:ext cx="2164268" cy="2280102"/>
          </a:xfrm>
          <a:prstGeom prst="rect">
            <a:avLst/>
          </a:prstGeom>
        </p:spPr>
      </p:pic>
      <p:pic>
        <p:nvPicPr>
          <p:cNvPr id="27" name="Image 26">
            <a:extLst>
              <a:ext uri="{FF2B5EF4-FFF2-40B4-BE49-F238E27FC236}">
                <a16:creationId xmlns:a16="http://schemas.microsoft.com/office/drawing/2014/main" id="{FB4F7FF2-6B07-49AF-AC2C-E8F07EFB2934}"/>
              </a:ext>
            </a:extLst>
          </p:cNvPr>
          <p:cNvPicPr>
            <a:picLocks noChangeAspect="1"/>
          </p:cNvPicPr>
          <p:nvPr/>
        </p:nvPicPr>
        <p:blipFill>
          <a:blip r:embed="rId7">
            <a:duotone>
              <a:schemeClr val="bg2">
                <a:shade val="45000"/>
                <a:satMod val="135000"/>
              </a:schemeClr>
              <a:prstClr val="white"/>
            </a:duotone>
          </a:blip>
          <a:stretch>
            <a:fillRect/>
          </a:stretch>
        </p:blipFill>
        <p:spPr>
          <a:xfrm>
            <a:off x="-145275" y="2145379"/>
            <a:ext cx="2408129" cy="1841152"/>
          </a:xfrm>
          <a:prstGeom prst="rect">
            <a:avLst/>
          </a:prstGeom>
        </p:spPr>
      </p:pic>
      <p:sp>
        <p:nvSpPr>
          <p:cNvPr id="22" name="ZoneTexte 21">
            <a:extLst>
              <a:ext uri="{FF2B5EF4-FFF2-40B4-BE49-F238E27FC236}">
                <a16:creationId xmlns:a16="http://schemas.microsoft.com/office/drawing/2014/main" id="{E45EEB2C-ED55-490B-BE21-6AD1E11F8B13}"/>
              </a:ext>
            </a:extLst>
          </p:cNvPr>
          <p:cNvSpPr txBox="1"/>
          <p:nvPr/>
        </p:nvSpPr>
        <p:spPr>
          <a:xfrm>
            <a:off x="6007303" y="-21696"/>
            <a:ext cx="1390124" cy="369332"/>
          </a:xfrm>
          <a:prstGeom prst="rect">
            <a:avLst/>
          </a:prstGeom>
          <a:noFill/>
        </p:spPr>
        <p:txBody>
          <a:bodyPr wrap="none" rtlCol="0">
            <a:spAutoFit/>
          </a:bodyPr>
          <a:lstStyle/>
          <a:p>
            <a:r>
              <a:rPr lang="fr-FR" dirty="0"/>
              <a:t>Flood </a:t>
            </a:r>
            <a:r>
              <a:rPr lang="fr-FR" dirty="0" err="1"/>
              <a:t>maps</a:t>
            </a:r>
            <a:endParaRPr lang="fr-FR" dirty="0"/>
          </a:p>
        </p:txBody>
      </p:sp>
      <p:grpSp>
        <p:nvGrpSpPr>
          <p:cNvPr id="4" name="Groupe 3">
            <a:extLst>
              <a:ext uri="{FF2B5EF4-FFF2-40B4-BE49-F238E27FC236}">
                <a16:creationId xmlns:a16="http://schemas.microsoft.com/office/drawing/2014/main" id="{13723392-43C8-4683-9583-75C54BD93976}"/>
              </a:ext>
            </a:extLst>
          </p:cNvPr>
          <p:cNvGrpSpPr/>
          <p:nvPr/>
        </p:nvGrpSpPr>
        <p:grpSpPr>
          <a:xfrm>
            <a:off x="3708619" y="200167"/>
            <a:ext cx="5748886" cy="6019946"/>
            <a:chOff x="3708619" y="247059"/>
            <a:chExt cx="5748886" cy="6019946"/>
          </a:xfrm>
        </p:grpSpPr>
        <p:pic>
          <p:nvPicPr>
            <p:cNvPr id="23" name="Content Placeholder 3">
              <a:extLst>
                <a:ext uri="{FF2B5EF4-FFF2-40B4-BE49-F238E27FC236}">
                  <a16:creationId xmlns:a16="http://schemas.microsoft.com/office/drawing/2014/main" id="{B00E69F4-D564-452E-B79A-73BA9215CDD7}"/>
                </a:ext>
              </a:extLst>
            </p:cNvPr>
            <p:cNvPicPr>
              <a:picLocks noChangeAspect="1"/>
            </p:cNvPicPr>
            <p:nvPr/>
          </p:nvPicPr>
          <p:blipFill rotWithShape="1">
            <a:blip r:embed="rId8"/>
            <a:srcRect b="7132"/>
            <a:stretch/>
          </p:blipFill>
          <p:spPr>
            <a:xfrm>
              <a:off x="4082657" y="526753"/>
              <a:ext cx="5374848" cy="5740252"/>
            </a:xfrm>
            <a:prstGeom prst="rect">
              <a:avLst/>
            </a:prstGeom>
            <a:ln>
              <a:noFill/>
            </a:ln>
            <a:effectLst>
              <a:outerShdw blurRad="292100" dist="139700" dir="2700000" algn="tl" rotWithShape="0">
                <a:srgbClr val="333333">
                  <a:alpha val="65000"/>
                </a:srgbClr>
              </a:outerShdw>
            </a:effectLst>
          </p:spPr>
        </p:pic>
        <p:sp>
          <p:nvSpPr>
            <p:cNvPr id="2" name="ZoneTexte 1">
              <a:extLst>
                <a:ext uri="{FF2B5EF4-FFF2-40B4-BE49-F238E27FC236}">
                  <a16:creationId xmlns:a16="http://schemas.microsoft.com/office/drawing/2014/main" id="{2E76054B-E861-489C-85CF-D6CCACFDE1E7}"/>
                </a:ext>
              </a:extLst>
            </p:cNvPr>
            <p:cNvSpPr txBox="1"/>
            <p:nvPr/>
          </p:nvSpPr>
          <p:spPr>
            <a:xfrm>
              <a:off x="4606306" y="248022"/>
              <a:ext cx="1654620" cy="307777"/>
            </a:xfrm>
            <a:prstGeom prst="rect">
              <a:avLst/>
            </a:prstGeom>
            <a:noFill/>
          </p:spPr>
          <p:txBody>
            <a:bodyPr wrap="none" rtlCol="0">
              <a:spAutoFit/>
            </a:bodyPr>
            <a:lstStyle/>
            <a:p>
              <a:r>
                <a:rPr lang="fr-FR" sz="1400" dirty="0"/>
                <a:t>10-yr return </a:t>
              </a:r>
              <a:r>
                <a:rPr lang="fr-FR" sz="1400" dirty="0" err="1"/>
                <a:t>period</a:t>
              </a:r>
              <a:endParaRPr lang="fr-FR" sz="1400" dirty="0"/>
            </a:p>
          </p:txBody>
        </p:sp>
        <p:sp>
          <p:nvSpPr>
            <p:cNvPr id="25" name="ZoneTexte 24">
              <a:extLst>
                <a:ext uri="{FF2B5EF4-FFF2-40B4-BE49-F238E27FC236}">
                  <a16:creationId xmlns:a16="http://schemas.microsoft.com/office/drawing/2014/main" id="{58156204-5A4C-4FA7-80A1-67DBFFBC9A7E}"/>
                </a:ext>
              </a:extLst>
            </p:cNvPr>
            <p:cNvSpPr txBox="1"/>
            <p:nvPr/>
          </p:nvSpPr>
          <p:spPr>
            <a:xfrm>
              <a:off x="7143804" y="247059"/>
              <a:ext cx="1754006" cy="307777"/>
            </a:xfrm>
            <a:prstGeom prst="rect">
              <a:avLst/>
            </a:prstGeom>
            <a:noFill/>
          </p:spPr>
          <p:txBody>
            <a:bodyPr wrap="none" rtlCol="0">
              <a:spAutoFit/>
            </a:bodyPr>
            <a:lstStyle/>
            <a:p>
              <a:r>
                <a:rPr lang="fr-FR" sz="1400" dirty="0"/>
                <a:t>100-yr return </a:t>
              </a:r>
              <a:r>
                <a:rPr lang="fr-FR" sz="1400" dirty="0" err="1"/>
                <a:t>period</a:t>
              </a:r>
              <a:endParaRPr lang="fr-FR" sz="1400" dirty="0"/>
            </a:p>
          </p:txBody>
        </p:sp>
        <p:sp>
          <p:nvSpPr>
            <p:cNvPr id="3" name="ZoneTexte 2">
              <a:extLst>
                <a:ext uri="{FF2B5EF4-FFF2-40B4-BE49-F238E27FC236}">
                  <a16:creationId xmlns:a16="http://schemas.microsoft.com/office/drawing/2014/main" id="{21A89D30-5ECA-43C1-8AF3-E623D95DC0C8}"/>
                </a:ext>
              </a:extLst>
            </p:cNvPr>
            <p:cNvSpPr txBox="1"/>
            <p:nvPr/>
          </p:nvSpPr>
          <p:spPr>
            <a:xfrm rot="16200000">
              <a:off x="3481634" y="1390710"/>
              <a:ext cx="761747" cy="307777"/>
            </a:xfrm>
            <a:prstGeom prst="rect">
              <a:avLst/>
            </a:prstGeom>
            <a:noFill/>
          </p:spPr>
          <p:txBody>
            <a:bodyPr wrap="none" rtlCol="0">
              <a:spAutoFit/>
            </a:bodyPr>
            <a:lstStyle/>
            <a:p>
              <a:r>
                <a:rPr lang="fr-FR" sz="1400" dirty="0">
                  <a:effectLst>
                    <a:outerShdw blurRad="38100" dist="38100" dir="2700000" algn="tl">
                      <a:srgbClr val="000000">
                        <a:alpha val="43137"/>
                      </a:srgbClr>
                    </a:outerShdw>
                  </a:effectLst>
                </a:rPr>
                <a:t>Control</a:t>
              </a:r>
            </a:p>
          </p:txBody>
        </p:sp>
        <p:sp>
          <p:nvSpPr>
            <p:cNvPr id="28" name="ZoneTexte 27">
              <a:extLst>
                <a:ext uri="{FF2B5EF4-FFF2-40B4-BE49-F238E27FC236}">
                  <a16:creationId xmlns:a16="http://schemas.microsoft.com/office/drawing/2014/main" id="{6AC8ABD7-26EA-4B00-A030-9737EC0DDD81}"/>
                </a:ext>
              </a:extLst>
            </p:cNvPr>
            <p:cNvSpPr txBox="1"/>
            <p:nvPr/>
          </p:nvSpPr>
          <p:spPr>
            <a:xfrm rot="16200000">
              <a:off x="3581837" y="3230528"/>
              <a:ext cx="582211" cy="307777"/>
            </a:xfrm>
            <a:prstGeom prst="rect">
              <a:avLst/>
            </a:prstGeom>
            <a:noFill/>
          </p:spPr>
          <p:txBody>
            <a:bodyPr wrap="none" rtlCol="0">
              <a:spAutoFit/>
            </a:bodyPr>
            <a:lstStyle/>
            <a:p>
              <a:r>
                <a:rPr lang="fr-FR" sz="1400" dirty="0">
                  <a:effectLst>
                    <a:outerShdw blurRad="38100" dist="38100" dir="2700000" algn="tl">
                      <a:srgbClr val="000000">
                        <a:alpha val="43137"/>
                      </a:srgbClr>
                    </a:outerShdw>
                  </a:effectLst>
                </a:rPr>
                <a:t>2050</a:t>
              </a:r>
            </a:p>
          </p:txBody>
        </p:sp>
        <p:sp>
          <p:nvSpPr>
            <p:cNvPr id="29" name="ZoneTexte 28">
              <a:extLst>
                <a:ext uri="{FF2B5EF4-FFF2-40B4-BE49-F238E27FC236}">
                  <a16:creationId xmlns:a16="http://schemas.microsoft.com/office/drawing/2014/main" id="{D2A3607C-54CC-408B-AAF0-4277CF766DD8}"/>
                </a:ext>
              </a:extLst>
            </p:cNvPr>
            <p:cNvSpPr txBox="1"/>
            <p:nvPr/>
          </p:nvSpPr>
          <p:spPr>
            <a:xfrm rot="16200000">
              <a:off x="3627346" y="5249281"/>
              <a:ext cx="582211" cy="307777"/>
            </a:xfrm>
            <a:prstGeom prst="rect">
              <a:avLst/>
            </a:prstGeom>
            <a:noFill/>
          </p:spPr>
          <p:txBody>
            <a:bodyPr wrap="none" rtlCol="0">
              <a:spAutoFit/>
            </a:bodyPr>
            <a:lstStyle/>
            <a:p>
              <a:r>
                <a:rPr lang="fr-FR" sz="1400" dirty="0">
                  <a:effectLst>
                    <a:outerShdw blurRad="38100" dist="38100" dir="2700000" algn="tl">
                      <a:srgbClr val="000000">
                        <a:alpha val="43137"/>
                      </a:srgbClr>
                    </a:outerShdw>
                  </a:effectLst>
                </a:rPr>
                <a:t>2100</a:t>
              </a:r>
            </a:p>
          </p:txBody>
        </p:sp>
      </p:grpSp>
    </p:spTree>
    <p:extLst>
      <p:ext uri="{BB962C8B-B14F-4D97-AF65-F5344CB8AC3E}">
        <p14:creationId xmlns:p14="http://schemas.microsoft.com/office/powerpoint/2010/main" val="2364391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 coins arrondis 115">
            <a:extLst>
              <a:ext uri="{FF2B5EF4-FFF2-40B4-BE49-F238E27FC236}">
                <a16:creationId xmlns:a16="http://schemas.microsoft.com/office/drawing/2014/main" id="{33043078-A466-4029-B82A-BF3AD24BC776}"/>
              </a:ext>
            </a:extLst>
          </p:cNvPr>
          <p:cNvSpPr/>
          <p:nvPr/>
        </p:nvSpPr>
        <p:spPr>
          <a:xfrm>
            <a:off x="212335" y="2182931"/>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sp>
        <p:nvSpPr>
          <p:cNvPr id="103" name="Rectangle : coins arrondis 102">
            <a:extLst>
              <a:ext uri="{FF2B5EF4-FFF2-40B4-BE49-F238E27FC236}">
                <a16:creationId xmlns:a16="http://schemas.microsoft.com/office/drawing/2014/main" id="{0C8E81F0-6789-410F-BA49-9D45363422F0}"/>
              </a:ext>
            </a:extLst>
          </p:cNvPr>
          <p:cNvSpPr/>
          <p:nvPr/>
        </p:nvSpPr>
        <p:spPr>
          <a:xfrm>
            <a:off x="189743" y="4050879"/>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104" name="Image 103">
            <a:extLst>
              <a:ext uri="{FF2B5EF4-FFF2-40B4-BE49-F238E27FC236}">
                <a16:creationId xmlns:a16="http://schemas.microsoft.com/office/drawing/2014/main" id="{A5025610-40B5-4531-A13E-A8A3F18AD26A}"/>
              </a:ext>
            </a:extLst>
          </p:cNvPr>
          <p:cNvPicPr>
            <a:picLocks noChangeAspect="1"/>
          </p:cNvPicPr>
          <p:nvPr/>
        </p:nvPicPr>
        <p:blipFill>
          <a:blip r:embed="rId3"/>
          <a:stretch>
            <a:fillRect/>
          </a:stretch>
        </p:blipFill>
        <p:spPr>
          <a:xfrm>
            <a:off x="245806" y="4160113"/>
            <a:ext cx="1705262" cy="1330936"/>
          </a:xfrm>
          <a:prstGeom prst="rect">
            <a:avLst/>
          </a:prstGeom>
        </p:spPr>
      </p:pic>
      <p:grpSp>
        <p:nvGrpSpPr>
          <p:cNvPr id="105" name="Groupe 104">
            <a:extLst>
              <a:ext uri="{FF2B5EF4-FFF2-40B4-BE49-F238E27FC236}">
                <a16:creationId xmlns:a16="http://schemas.microsoft.com/office/drawing/2014/main" id="{CD41C6F9-3987-4457-91C7-75053D1D84C9}"/>
              </a:ext>
            </a:extLst>
          </p:cNvPr>
          <p:cNvGrpSpPr/>
          <p:nvPr/>
        </p:nvGrpSpPr>
        <p:grpSpPr>
          <a:xfrm>
            <a:off x="133516" y="4764603"/>
            <a:ext cx="1421475" cy="974077"/>
            <a:chOff x="7821921" y="4234136"/>
            <a:chExt cx="2543634" cy="1409044"/>
          </a:xfrm>
        </p:grpSpPr>
        <p:pic>
          <p:nvPicPr>
            <p:cNvPr id="106" name="Image 105">
              <a:extLst>
                <a:ext uri="{FF2B5EF4-FFF2-40B4-BE49-F238E27FC236}">
                  <a16:creationId xmlns:a16="http://schemas.microsoft.com/office/drawing/2014/main" id="{9770D878-757A-4554-B03F-0F4BC58FD265}"/>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7821921" y="4234136"/>
              <a:ext cx="2543634" cy="1409044"/>
            </a:xfrm>
            <a:prstGeom prst="rect">
              <a:avLst/>
            </a:prstGeom>
            <a:ln>
              <a:noFill/>
            </a:ln>
            <a:effectLst>
              <a:outerShdw blurRad="292100" dist="139700" dir="2700000" algn="tl" rotWithShape="0">
                <a:srgbClr val="333333">
                  <a:alpha val="65000"/>
                </a:srgbClr>
              </a:outerShdw>
            </a:effectLst>
          </p:spPr>
        </p:pic>
        <p:sp>
          <p:nvSpPr>
            <p:cNvPr id="107" name="Forme libre : forme 106">
              <a:extLst>
                <a:ext uri="{FF2B5EF4-FFF2-40B4-BE49-F238E27FC236}">
                  <a16:creationId xmlns:a16="http://schemas.microsoft.com/office/drawing/2014/main" id="{861F5E08-DC7B-46CD-A5D4-ACBE9280DE2E}"/>
                </a:ext>
              </a:extLst>
            </p:cNvPr>
            <p:cNvSpPr/>
            <p:nvPr/>
          </p:nvSpPr>
          <p:spPr>
            <a:xfrm>
              <a:off x="7964487" y="4327134"/>
              <a:ext cx="1375420" cy="1287046"/>
            </a:xfrm>
            <a:custGeom>
              <a:avLst/>
              <a:gdLst>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49526 w 1329302"/>
                <a:gd name="connsiteY5" fmla="*/ 709683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29054 w 1329302"/>
                <a:gd name="connsiteY5" fmla="*/ 702859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06977"/>
                <a:gd name="connsiteY0" fmla="*/ 0 h 1508077"/>
                <a:gd name="connsiteX1" fmla="*/ 10439 w 1306977"/>
                <a:gd name="connsiteY1" fmla="*/ 163773 h 1508077"/>
                <a:gd name="connsiteX2" fmla="*/ 140093 w 1306977"/>
                <a:gd name="connsiteY2" fmla="*/ 327546 h 1508077"/>
                <a:gd name="connsiteX3" fmla="*/ 262923 w 1306977"/>
                <a:gd name="connsiteY3" fmla="*/ 470848 h 1508077"/>
                <a:gd name="connsiteX4" fmla="*/ 433520 w 1306977"/>
                <a:gd name="connsiteY4" fmla="*/ 580030 h 1508077"/>
                <a:gd name="connsiteX5" fmla="*/ 529054 w 1306977"/>
                <a:gd name="connsiteY5" fmla="*/ 702859 h 1508077"/>
                <a:gd name="connsiteX6" fmla="*/ 549526 w 1306977"/>
                <a:gd name="connsiteY6" fmla="*/ 805218 h 1508077"/>
                <a:gd name="connsiteX7" fmla="*/ 651884 w 1306977"/>
                <a:gd name="connsiteY7" fmla="*/ 934871 h 1508077"/>
                <a:gd name="connsiteX8" fmla="*/ 692827 w 1306977"/>
                <a:gd name="connsiteY8" fmla="*/ 1009934 h 1508077"/>
                <a:gd name="connsiteX9" fmla="*/ 877072 w 1306977"/>
                <a:gd name="connsiteY9" fmla="*/ 1166883 h 1508077"/>
                <a:gd name="connsiteX10" fmla="*/ 1074965 w 1306977"/>
                <a:gd name="connsiteY10" fmla="*/ 1276066 h 1508077"/>
                <a:gd name="connsiteX11" fmla="*/ 1306977 w 1306977"/>
                <a:gd name="connsiteY11" fmla="*/ 1508077 h 1508077"/>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327449 w 1327449"/>
                <a:gd name="connsiteY11" fmla="*/ 1603611 h 1603611"/>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286506 w 1327449"/>
                <a:gd name="connsiteY11" fmla="*/ 1453487 h 1603611"/>
                <a:gd name="connsiteX12" fmla="*/ 1327449 w 1327449"/>
                <a:gd name="connsiteY12" fmla="*/ 1603611 h 160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449" h="1603611">
                  <a:moveTo>
                    <a:pt x="17263" y="0"/>
                  </a:moveTo>
                  <a:cubicBezTo>
                    <a:pt x="3615" y="54591"/>
                    <a:pt x="-10033" y="109182"/>
                    <a:pt x="10439" y="163773"/>
                  </a:cubicBezTo>
                  <a:cubicBezTo>
                    <a:pt x="30911" y="218364"/>
                    <a:pt x="98012" y="276367"/>
                    <a:pt x="140093" y="327546"/>
                  </a:cubicBezTo>
                  <a:cubicBezTo>
                    <a:pt x="182174" y="378725"/>
                    <a:pt x="214019" y="428767"/>
                    <a:pt x="262923" y="470848"/>
                  </a:cubicBezTo>
                  <a:cubicBezTo>
                    <a:pt x="311827" y="512929"/>
                    <a:pt x="389165" y="541362"/>
                    <a:pt x="433520" y="580030"/>
                  </a:cubicBezTo>
                  <a:cubicBezTo>
                    <a:pt x="477875" y="618699"/>
                    <a:pt x="509720" y="665328"/>
                    <a:pt x="529054" y="702859"/>
                  </a:cubicBezTo>
                  <a:cubicBezTo>
                    <a:pt x="548388" y="740390"/>
                    <a:pt x="529054" y="766549"/>
                    <a:pt x="549526" y="805218"/>
                  </a:cubicBezTo>
                  <a:cubicBezTo>
                    <a:pt x="569998" y="843887"/>
                    <a:pt x="628001" y="900752"/>
                    <a:pt x="651884" y="934871"/>
                  </a:cubicBezTo>
                  <a:cubicBezTo>
                    <a:pt x="675767" y="968990"/>
                    <a:pt x="655296" y="971265"/>
                    <a:pt x="692827" y="1009934"/>
                  </a:cubicBezTo>
                  <a:cubicBezTo>
                    <a:pt x="730358" y="1048603"/>
                    <a:pt x="813382" y="1122528"/>
                    <a:pt x="877072" y="1166883"/>
                  </a:cubicBezTo>
                  <a:cubicBezTo>
                    <a:pt x="940762" y="1211238"/>
                    <a:pt x="1006726" y="1228299"/>
                    <a:pt x="1074965" y="1276066"/>
                  </a:cubicBezTo>
                  <a:cubicBezTo>
                    <a:pt x="1143204" y="1323833"/>
                    <a:pt x="1244425" y="1398896"/>
                    <a:pt x="1286506" y="1453487"/>
                  </a:cubicBezTo>
                  <a:cubicBezTo>
                    <a:pt x="1328587" y="1508078"/>
                    <a:pt x="1310389" y="1582002"/>
                    <a:pt x="1327449" y="1603611"/>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Forme libre : forme 107">
              <a:extLst>
                <a:ext uri="{FF2B5EF4-FFF2-40B4-BE49-F238E27FC236}">
                  <a16:creationId xmlns:a16="http://schemas.microsoft.com/office/drawing/2014/main" id="{A3B80040-540D-4AC8-A231-0A4CCF3959F4}"/>
                </a:ext>
              </a:extLst>
            </p:cNvPr>
            <p:cNvSpPr/>
            <p:nvPr/>
          </p:nvSpPr>
          <p:spPr>
            <a:xfrm>
              <a:off x="8555085" y="4338089"/>
              <a:ext cx="1802972" cy="1248709"/>
            </a:xfrm>
            <a:custGeom>
              <a:avLst/>
              <a:gdLst>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228298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187355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0089" h="1555844">
                  <a:moveTo>
                    <a:pt x="0" y="0"/>
                  </a:moveTo>
                  <a:cubicBezTo>
                    <a:pt x="1706" y="56865"/>
                    <a:pt x="3412" y="113731"/>
                    <a:pt x="40943" y="163773"/>
                  </a:cubicBezTo>
                  <a:cubicBezTo>
                    <a:pt x="78474" y="213815"/>
                    <a:pt x="158087" y="253620"/>
                    <a:pt x="225188" y="300250"/>
                  </a:cubicBezTo>
                  <a:cubicBezTo>
                    <a:pt x="292289" y="346880"/>
                    <a:pt x="381000" y="408295"/>
                    <a:pt x="443552" y="443552"/>
                  </a:cubicBezTo>
                  <a:cubicBezTo>
                    <a:pt x="506104" y="478809"/>
                    <a:pt x="559558" y="494731"/>
                    <a:pt x="600501" y="511791"/>
                  </a:cubicBezTo>
                  <a:cubicBezTo>
                    <a:pt x="641444" y="528851"/>
                    <a:pt x="660778" y="510653"/>
                    <a:pt x="689211" y="545910"/>
                  </a:cubicBezTo>
                  <a:cubicBezTo>
                    <a:pt x="717644" y="581167"/>
                    <a:pt x="724468" y="678976"/>
                    <a:pt x="771098" y="723331"/>
                  </a:cubicBezTo>
                  <a:cubicBezTo>
                    <a:pt x="817728" y="767686"/>
                    <a:pt x="899615" y="760862"/>
                    <a:pt x="968991" y="812041"/>
                  </a:cubicBezTo>
                  <a:cubicBezTo>
                    <a:pt x="1038367" y="863220"/>
                    <a:pt x="1144137" y="976952"/>
                    <a:pt x="1187355" y="1030406"/>
                  </a:cubicBezTo>
                  <a:cubicBezTo>
                    <a:pt x="1230573" y="1083860"/>
                    <a:pt x="1190767" y="1096370"/>
                    <a:pt x="1228298" y="1132764"/>
                  </a:cubicBezTo>
                  <a:cubicBezTo>
                    <a:pt x="1265829" y="1169158"/>
                    <a:pt x="1371600" y="1221475"/>
                    <a:pt x="1412543" y="1248770"/>
                  </a:cubicBezTo>
                  <a:cubicBezTo>
                    <a:pt x="1453486" y="1276065"/>
                    <a:pt x="1446663" y="1276065"/>
                    <a:pt x="1473958" y="1296537"/>
                  </a:cubicBezTo>
                  <a:cubicBezTo>
                    <a:pt x="1501253" y="1317009"/>
                    <a:pt x="1536510" y="1345442"/>
                    <a:pt x="1576316" y="1371600"/>
                  </a:cubicBezTo>
                  <a:cubicBezTo>
                    <a:pt x="1616122" y="1397758"/>
                    <a:pt x="1685499" y="1422779"/>
                    <a:pt x="1712794" y="1453486"/>
                  </a:cubicBezTo>
                  <a:cubicBezTo>
                    <a:pt x="1740089" y="1484193"/>
                    <a:pt x="1740089" y="1520018"/>
                    <a:pt x="1740089" y="1555844"/>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7" name="Groupe 96">
            <a:extLst>
              <a:ext uri="{FF2B5EF4-FFF2-40B4-BE49-F238E27FC236}">
                <a16:creationId xmlns:a16="http://schemas.microsoft.com/office/drawing/2014/main" id="{C236407B-209C-44D1-8D1E-1EA55D89F00E}"/>
              </a:ext>
            </a:extLst>
          </p:cNvPr>
          <p:cNvGrpSpPr/>
          <p:nvPr/>
        </p:nvGrpSpPr>
        <p:grpSpPr>
          <a:xfrm>
            <a:off x="216802" y="288134"/>
            <a:ext cx="1713788" cy="1849672"/>
            <a:chOff x="9959486" y="1001096"/>
            <a:chExt cx="1713788" cy="1849672"/>
          </a:xfrm>
        </p:grpSpPr>
        <p:sp>
          <p:nvSpPr>
            <p:cNvPr id="98" name="Rectangle : coins arrondis 97">
              <a:extLst>
                <a:ext uri="{FF2B5EF4-FFF2-40B4-BE49-F238E27FC236}">
                  <a16:creationId xmlns:a16="http://schemas.microsoft.com/office/drawing/2014/main" id="{74E48FD1-A47F-4E11-BF94-5A20C9F840A1}"/>
                </a:ext>
              </a:extLst>
            </p:cNvPr>
            <p:cNvSpPr/>
            <p:nvPr/>
          </p:nvSpPr>
          <p:spPr>
            <a:xfrm>
              <a:off x="9959486" y="1001096"/>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99" name="Image 98">
              <a:extLst>
                <a:ext uri="{FF2B5EF4-FFF2-40B4-BE49-F238E27FC236}">
                  <a16:creationId xmlns:a16="http://schemas.microsoft.com/office/drawing/2014/main" id="{584C5A94-A723-43A9-BF89-8BAF5196A08C}"/>
                </a:ext>
              </a:extLst>
            </p:cNvPr>
            <p:cNvPicPr>
              <a:picLocks noChangeAspect="1"/>
            </p:cNvPicPr>
            <p:nvPr/>
          </p:nvPicPr>
          <p:blipFill>
            <a:blip r:embed="rId6">
              <a:duotone>
                <a:prstClr val="black"/>
                <a:srgbClr val="C00000">
                  <a:tint val="45000"/>
                  <a:satMod val="400000"/>
                </a:srgbClr>
              </a:duotone>
            </a:blip>
            <a:stretch>
              <a:fillRect/>
            </a:stretch>
          </p:blipFill>
          <p:spPr>
            <a:xfrm>
              <a:off x="10116383" y="1345966"/>
              <a:ext cx="1468719" cy="819490"/>
            </a:xfrm>
            <a:prstGeom prst="rect">
              <a:avLst/>
            </a:prstGeom>
            <a:ln>
              <a:noFill/>
            </a:ln>
            <a:effectLst>
              <a:outerShdw blurRad="292100" dist="139700" dir="2700000" algn="tl" rotWithShape="0">
                <a:srgbClr val="333333">
                  <a:alpha val="65000"/>
                </a:srgbClr>
              </a:outerShdw>
            </a:effectLst>
          </p:spPr>
        </p:pic>
        <p:pic>
          <p:nvPicPr>
            <p:cNvPr id="100" name="Picture 2">
              <a:extLst>
                <a:ext uri="{FF2B5EF4-FFF2-40B4-BE49-F238E27FC236}">
                  <a16:creationId xmlns:a16="http://schemas.microsoft.com/office/drawing/2014/main" id="{55E59462-4D43-4BED-B909-8B9C6C0687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1474" y="1985525"/>
              <a:ext cx="871800" cy="865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3" name="Picture 4">
            <a:extLst>
              <a:ext uri="{FF2B5EF4-FFF2-40B4-BE49-F238E27FC236}">
                <a16:creationId xmlns:a16="http://schemas.microsoft.com/office/drawing/2014/main" id="{BB26752B-8FAD-4677-960F-6B51EF126FB5}"/>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5070" t="67144" r="55786" b="8587"/>
          <a:stretch/>
        </p:blipFill>
        <p:spPr>
          <a:xfrm>
            <a:off x="-141438" y="2231894"/>
            <a:ext cx="2409060" cy="1635545"/>
          </a:xfrm>
          <a:prstGeom prst="rect">
            <a:avLst/>
          </a:prstGeom>
        </p:spPr>
      </p:pic>
      <p:pic>
        <p:nvPicPr>
          <p:cNvPr id="27" name="Content Placeholder 3">
            <a:extLst>
              <a:ext uri="{FF2B5EF4-FFF2-40B4-BE49-F238E27FC236}">
                <a16:creationId xmlns:a16="http://schemas.microsoft.com/office/drawing/2014/main" id="{D242E4C5-5932-4FBB-9098-E89941FE026E}"/>
              </a:ext>
            </a:extLst>
          </p:cNvPr>
          <p:cNvPicPr>
            <a:picLocks noChangeAspect="1"/>
          </p:cNvPicPr>
          <p:nvPr/>
        </p:nvPicPr>
        <p:blipFill rotWithShape="1">
          <a:blip r:embed="rId9"/>
          <a:srcRect l="52808" t="33673" r="16734" b="35289"/>
          <a:stretch/>
        </p:blipFill>
        <p:spPr>
          <a:xfrm>
            <a:off x="2101767" y="377285"/>
            <a:ext cx="2351692" cy="1644322"/>
          </a:xfrm>
          <a:prstGeom prst="rect">
            <a:avLst/>
          </a:prstGeom>
          <a:ln>
            <a:noFill/>
          </a:ln>
          <a:effectLst>
            <a:outerShdw blurRad="292100" dist="139700" dir="2700000" algn="tl" rotWithShape="0">
              <a:srgbClr val="333333">
                <a:alpha val="65000"/>
              </a:srgbClr>
            </a:outerShdw>
          </a:effectLst>
        </p:spPr>
      </p:pic>
      <p:pic>
        <p:nvPicPr>
          <p:cNvPr id="2" name="Image 1">
            <a:extLst>
              <a:ext uri="{FF2B5EF4-FFF2-40B4-BE49-F238E27FC236}">
                <a16:creationId xmlns:a16="http://schemas.microsoft.com/office/drawing/2014/main" id="{54DE2E1D-713B-4902-9488-702A5443735D}"/>
              </a:ext>
            </a:extLst>
          </p:cNvPr>
          <p:cNvPicPr>
            <a:picLocks noChangeAspect="1"/>
          </p:cNvPicPr>
          <p:nvPr/>
        </p:nvPicPr>
        <p:blipFill rotWithShape="1">
          <a:blip r:embed="rId10"/>
          <a:srcRect l="50000" t="48316" r="6314" b="6220"/>
          <a:stretch/>
        </p:blipFill>
        <p:spPr>
          <a:xfrm>
            <a:off x="2101768" y="2185024"/>
            <a:ext cx="2351692" cy="1781101"/>
          </a:xfrm>
          <a:prstGeom prst="rect">
            <a:avLst/>
          </a:prstGeom>
        </p:spPr>
      </p:pic>
      <p:pic>
        <p:nvPicPr>
          <p:cNvPr id="33" name="Content Placeholder 3">
            <a:extLst>
              <a:ext uri="{FF2B5EF4-FFF2-40B4-BE49-F238E27FC236}">
                <a16:creationId xmlns:a16="http://schemas.microsoft.com/office/drawing/2014/main" id="{586A4FB6-EE93-46B3-A0F9-AB0B81FFEF94}"/>
              </a:ext>
            </a:extLst>
          </p:cNvPr>
          <p:cNvPicPr>
            <a:picLocks noChangeAspect="1"/>
          </p:cNvPicPr>
          <p:nvPr/>
        </p:nvPicPr>
        <p:blipFill rotWithShape="1">
          <a:blip r:embed="rId11"/>
          <a:srcRect l="49509" t="61890" b="7496"/>
          <a:stretch/>
        </p:blipFill>
        <p:spPr>
          <a:xfrm>
            <a:off x="2056277" y="4060213"/>
            <a:ext cx="2407139" cy="1678467"/>
          </a:xfrm>
          <a:prstGeom prst="rect">
            <a:avLst/>
          </a:prstGeom>
          <a:ln>
            <a:noFill/>
          </a:ln>
          <a:effectLst>
            <a:outerShdw blurRad="292100" dist="139700" dir="2700000" algn="tl" rotWithShape="0">
              <a:srgbClr val="333333">
                <a:alpha val="65000"/>
              </a:srgbClr>
            </a:outerShdw>
          </a:effectLst>
        </p:spPr>
      </p:pic>
      <p:grpSp>
        <p:nvGrpSpPr>
          <p:cNvPr id="35" name="Groupe 34">
            <a:extLst>
              <a:ext uri="{FF2B5EF4-FFF2-40B4-BE49-F238E27FC236}">
                <a16:creationId xmlns:a16="http://schemas.microsoft.com/office/drawing/2014/main" id="{14D646F5-B0D1-4F1E-9574-F1673F44DB58}"/>
              </a:ext>
            </a:extLst>
          </p:cNvPr>
          <p:cNvGrpSpPr/>
          <p:nvPr/>
        </p:nvGrpSpPr>
        <p:grpSpPr>
          <a:xfrm>
            <a:off x="7530507" y="6081501"/>
            <a:ext cx="1911391" cy="613529"/>
            <a:chOff x="2106856" y="693245"/>
            <a:chExt cx="780317" cy="312126"/>
          </a:xfrm>
          <a:scene3d>
            <a:camera prst="orthographicFront"/>
            <a:lightRig rig="flat" dir="t"/>
          </a:scene3d>
        </p:grpSpPr>
        <p:sp>
          <p:nvSpPr>
            <p:cNvPr id="36" name="Flèche : chevron 35">
              <a:extLst>
                <a:ext uri="{FF2B5EF4-FFF2-40B4-BE49-F238E27FC236}">
                  <a16:creationId xmlns:a16="http://schemas.microsoft.com/office/drawing/2014/main" id="{54960146-F895-45D1-A602-32DEBE7837B3}"/>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37" name="Flèche : chevron 4">
              <a:extLst>
                <a:ext uri="{FF2B5EF4-FFF2-40B4-BE49-F238E27FC236}">
                  <a16:creationId xmlns:a16="http://schemas.microsoft.com/office/drawing/2014/main" id="{18AACC72-D588-497D-A640-A8E424AED0B9}"/>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2020</a:t>
              </a:r>
            </a:p>
          </p:txBody>
        </p:sp>
      </p:grpSp>
      <p:grpSp>
        <p:nvGrpSpPr>
          <p:cNvPr id="4" name="Groupe 3">
            <a:extLst>
              <a:ext uri="{FF2B5EF4-FFF2-40B4-BE49-F238E27FC236}">
                <a16:creationId xmlns:a16="http://schemas.microsoft.com/office/drawing/2014/main" id="{34C2BE3B-1B90-4BD1-AF79-7AC46CC006B9}"/>
              </a:ext>
            </a:extLst>
          </p:cNvPr>
          <p:cNvGrpSpPr>
            <a:grpSpLocks noChangeAspect="1"/>
          </p:cNvGrpSpPr>
          <p:nvPr/>
        </p:nvGrpSpPr>
        <p:grpSpPr>
          <a:xfrm>
            <a:off x="5629293" y="1658364"/>
            <a:ext cx="3547633" cy="3362044"/>
            <a:chOff x="6383767" y="2166522"/>
            <a:chExt cx="2168539" cy="2055095"/>
          </a:xfrm>
        </p:grpSpPr>
        <p:sp>
          <p:nvSpPr>
            <p:cNvPr id="43" name="ZoneTexte 42">
              <a:extLst>
                <a:ext uri="{FF2B5EF4-FFF2-40B4-BE49-F238E27FC236}">
                  <a16:creationId xmlns:a16="http://schemas.microsoft.com/office/drawing/2014/main" id="{E6801609-20EC-4E80-B864-2EB633A9431C}"/>
                </a:ext>
              </a:extLst>
            </p:cNvPr>
            <p:cNvSpPr txBox="1"/>
            <p:nvPr/>
          </p:nvSpPr>
          <p:spPr>
            <a:xfrm>
              <a:off x="6383767" y="2166522"/>
              <a:ext cx="2168539" cy="2055095"/>
            </a:xfrm>
            <a:prstGeom prst="rect">
              <a:avLst/>
            </a:prstGeom>
            <a:noFill/>
          </p:spPr>
          <p:txBody>
            <a:bodyPr wrap="none" rtlCol="0">
              <a:prstTxWarp prst="textArchUp">
                <a:avLst>
                  <a:gd name="adj" fmla="val 10270070"/>
                </a:avLst>
              </a:prstTxWarp>
              <a:spAutoFit/>
            </a:bodyPr>
            <a:lstStyle/>
            <a:p>
              <a:pPr algn="ctr"/>
              <a:r>
                <a:rPr lang="fr-FR" sz="2800" b="1" dirty="0">
                  <a:effectLst>
                    <a:outerShdw blurRad="38100" dist="38100" dir="2700000" algn="tl">
                      <a:srgbClr val="000000">
                        <a:alpha val="43137"/>
                      </a:srgbClr>
                    </a:outerShdw>
                  </a:effectLst>
                </a:rPr>
                <a:t>Co-production</a:t>
              </a:r>
            </a:p>
          </p:txBody>
        </p:sp>
        <p:pic>
          <p:nvPicPr>
            <p:cNvPr id="44" name="Image 43">
              <a:extLst>
                <a:ext uri="{FF2B5EF4-FFF2-40B4-BE49-F238E27FC236}">
                  <a16:creationId xmlns:a16="http://schemas.microsoft.com/office/drawing/2014/main" id="{10E1A14E-49A2-417F-8FC4-4FA301BB34AB}"/>
                </a:ext>
              </a:extLst>
            </p:cNvPr>
            <p:cNvPicPr>
              <a:picLocks noChangeAspect="1"/>
            </p:cNvPicPr>
            <p:nvPr/>
          </p:nvPicPr>
          <p:blipFill>
            <a:blip r:embed="rId12"/>
            <a:stretch>
              <a:fillRect/>
            </a:stretch>
          </p:blipFill>
          <p:spPr>
            <a:xfrm>
              <a:off x="6838946" y="2381203"/>
              <a:ext cx="1383121" cy="1009932"/>
            </a:xfrm>
            <a:prstGeom prst="rect">
              <a:avLst/>
            </a:prstGeom>
            <a:ln>
              <a:noFill/>
            </a:ln>
            <a:effectLst>
              <a:outerShdw blurRad="292100" dist="139700" dir="2700000" algn="tl" rotWithShape="0">
                <a:srgbClr val="333333">
                  <a:alpha val="65000"/>
                </a:srgbClr>
              </a:outerShdw>
            </a:effectLst>
          </p:spPr>
        </p:pic>
        <p:sp>
          <p:nvSpPr>
            <p:cNvPr id="45" name="Flèche courbée vers le haut 117">
              <a:extLst>
                <a:ext uri="{FF2B5EF4-FFF2-40B4-BE49-F238E27FC236}">
                  <a16:creationId xmlns:a16="http://schemas.microsoft.com/office/drawing/2014/main" id="{D88673C7-D794-4C5A-90EE-75FC64403ECB}"/>
                </a:ext>
              </a:extLst>
            </p:cNvPr>
            <p:cNvSpPr/>
            <p:nvPr/>
          </p:nvSpPr>
          <p:spPr>
            <a:xfrm rot="10800000" flipH="1">
              <a:off x="6573545" y="2381204"/>
              <a:ext cx="1849691" cy="824292"/>
            </a:xfrm>
            <a:prstGeom prst="curvedUpArrow">
              <a:avLst>
                <a:gd name="adj1" fmla="val 11071"/>
                <a:gd name="adj2" fmla="val 20155"/>
                <a:gd name="adj3" fmla="val 25076"/>
              </a:avLst>
            </a:prstGeom>
            <a:gradFill flip="none" rotWithShape="1">
              <a:gsLst>
                <a:gs pos="0">
                  <a:srgbClr val="9D0300"/>
                </a:gs>
                <a:gs pos="50000">
                  <a:schemeClr val="accent1">
                    <a:shade val="67500"/>
                    <a:satMod val="115000"/>
                  </a:schemeClr>
                </a:gs>
                <a:gs pos="100000">
                  <a:srgbClr val="9D0300">
                    <a:alpha val="52000"/>
                  </a:srgbClr>
                </a:gs>
              </a:gsLst>
              <a:lin ang="0" scaled="1"/>
              <a:tileRect/>
            </a:gra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tx1"/>
                </a:solidFill>
              </a:endParaRPr>
            </a:p>
          </p:txBody>
        </p:sp>
        <p:sp>
          <p:nvSpPr>
            <p:cNvPr id="46" name="Flèche courbée vers le haut 117">
              <a:extLst>
                <a:ext uri="{FF2B5EF4-FFF2-40B4-BE49-F238E27FC236}">
                  <a16:creationId xmlns:a16="http://schemas.microsoft.com/office/drawing/2014/main" id="{4438B81A-F7BA-497C-A398-6ABEFC63BAB7}"/>
                </a:ext>
              </a:extLst>
            </p:cNvPr>
            <p:cNvSpPr/>
            <p:nvPr/>
          </p:nvSpPr>
          <p:spPr>
            <a:xfrm rot="10800000" flipV="1">
              <a:off x="6525536" y="3244388"/>
              <a:ext cx="1874933" cy="818090"/>
            </a:xfrm>
            <a:prstGeom prst="curvedUpArrow">
              <a:avLst>
                <a:gd name="adj1" fmla="val 11071"/>
                <a:gd name="adj2" fmla="val 20155"/>
                <a:gd name="adj3" fmla="val 25076"/>
              </a:avLst>
            </a:prstGeom>
            <a:gradFill flip="none" rotWithShape="1">
              <a:gsLst>
                <a:gs pos="0">
                  <a:srgbClr val="C00000"/>
                </a:gs>
                <a:gs pos="50000">
                  <a:schemeClr val="accent1">
                    <a:shade val="67500"/>
                    <a:satMod val="115000"/>
                  </a:schemeClr>
                </a:gs>
                <a:gs pos="100000">
                  <a:srgbClr val="9D0300">
                    <a:alpha val="52000"/>
                  </a:srgbClr>
                </a:gs>
              </a:gsLst>
              <a:lin ang="0" scaled="1"/>
              <a:tileRect/>
            </a:gra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tx1"/>
                </a:solidFill>
              </a:endParaRPr>
            </a:p>
          </p:txBody>
        </p:sp>
        <p:pic>
          <p:nvPicPr>
            <p:cNvPr id="47" name="Image 46">
              <a:extLst>
                <a:ext uri="{FF2B5EF4-FFF2-40B4-BE49-F238E27FC236}">
                  <a16:creationId xmlns:a16="http://schemas.microsoft.com/office/drawing/2014/main" id="{A174DA0A-FA15-4E18-AB72-13CF187219DD}"/>
                </a:ext>
              </a:extLst>
            </p:cNvPr>
            <p:cNvPicPr>
              <a:picLocks noChangeAspect="1"/>
            </p:cNvPicPr>
            <p:nvPr/>
          </p:nvPicPr>
          <p:blipFill>
            <a:blip r:embed="rId13"/>
            <a:stretch>
              <a:fillRect/>
            </a:stretch>
          </p:blipFill>
          <p:spPr>
            <a:xfrm>
              <a:off x="7061643" y="3205469"/>
              <a:ext cx="857009" cy="857009"/>
            </a:xfrm>
            <a:prstGeom prst="rect">
              <a:avLst/>
            </a:prstGeom>
          </p:spPr>
        </p:pic>
      </p:grpSp>
      <p:grpSp>
        <p:nvGrpSpPr>
          <p:cNvPr id="38" name="Groupe 37">
            <a:extLst>
              <a:ext uri="{FF2B5EF4-FFF2-40B4-BE49-F238E27FC236}">
                <a16:creationId xmlns:a16="http://schemas.microsoft.com/office/drawing/2014/main" id="{0EE8AB59-BA94-47D2-8EDF-A99956B7EFDB}"/>
              </a:ext>
            </a:extLst>
          </p:cNvPr>
          <p:cNvGrpSpPr/>
          <p:nvPr/>
        </p:nvGrpSpPr>
        <p:grpSpPr>
          <a:xfrm>
            <a:off x="4082657" y="6094300"/>
            <a:ext cx="1854008" cy="613529"/>
            <a:chOff x="3277878" y="1491102"/>
            <a:chExt cx="1854008" cy="741603"/>
          </a:xfrm>
          <a:scene3d>
            <a:camera prst="orthographicFront"/>
            <a:lightRig rig="flat" dir="t"/>
          </a:scene3d>
        </p:grpSpPr>
        <p:sp>
          <p:nvSpPr>
            <p:cNvPr id="39" name="Flèche : chevron 38">
              <a:extLst>
                <a:ext uri="{FF2B5EF4-FFF2-40B4-BE49-F238E27FC236}">
                  <a16:creationId xmlns:a16="http://schemas.microsoft.com/office/drawing/2014/main" id="{607A269A-A1A2-46C9-8510-DEC9B5805A63}"/>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40" name="Flèche : chevron 4">
              <a:extLst>
                <a:ext uri="{FF2B5EF4-FFF2-40B4-BE49-F238E27FC236}">
                  <a16:creationId xmlns:a16="http://schemas.microsoft.com/office/drawing/2014/main" id="{87F6B6E6-E2C8-4A80-8A09-845E36B30206}"/>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41" name="Groupe 40">
            <a:extLst>
              <a:ext uri="{FF2B5EF4-FFF2-40B4-BE49-F238E27FC236}">
                <a16:creationId xmlns:a16="http://schemas.microsoft.com/office/drawing/2014/main" id="{3E48C09A-1E30-4113-8CBE-B3E09515A646}"/>
              </a:ext>
            </a:extLst>
          </p:cNvPr>
          <p:cNvGrpSpPr/>
          <p:nvPr/>
        </p:nvGrpSpPr>
        <p:grpSpPr>
          <a:xfrm>
            <a:off x="5786015" y="6081501"/>
            <a:ext cx="1911391" cy="613529"/>
            <a:chOff x="2106856" y="693245"/>
            <a:chExt cx="780317" cy="312126"/>
          </a:xfrm>
          <a:scene3d>
            <a:camera prst="orthographicFront"/>
            <a:lightRig rig="flat" dir="t"/>
          </a:scene3d>
        </p:grpSpPr>
        <p:sp>
          <p:nvSpPr>
            <p:cNvPr id="42" name="Flèche : chevron 41">
              <a:extLst>
                <a:ext uri="{FF2B5EF4-FFF2-40B4-BE49-F238E27FC236}">
                  <a16:creationId xmlns:a16="http://schemas.microsoft.com/office/drawing/2014/main" id="{B5BC0ADE-E531-421C-A2D7-E3FB68CA4B03}"/>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48" name="Flèche : chevron 4">
              <a:extLst>
                <a:ext uri="{FF2B5EF4-FFF2-40B4-BE49-F238E27FC236}">
                  <a16:creationId xmlns:a16="http://schemas.microsoft.com/office/drawing/2014/main" id="{84EBDF16-402C-4765-A79B-63ED9F425815}"/>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2019</a:t>
              </a:r>
            </a:p>
          </p:txBody>
        </p:sp>
      </p:grpSp>
      <p:sp>
        <p:nvSpPr>
          <p:cNvPr id="49" name="Rectangle : coins arrondis 48">
            <a:extLst>
              <a:ext uri="{FF2B5EF4-FFF2-40B4-BE49-F238E27FC236}">
                <a16:creationId xmlns:a16="http://schemas.microsoft.com/office/drawing/2014/main" id="{8812C350-6098-4077-9487-C8CD0448FB83}"/>
              </a:ext>
            </a:extLst>
          </p:cNvPr>
          <p:cNvSpPr/>
          <p:nvPr/>
        </p:nvSpPr>
        <p:spPr>
          <a:xfrm>
            <a:off x="5148943" y="6003041"/>
            <a:ext cx="1709057" cy="186530"/>
          </a:xfrm>
          <a:prstGeom prst="roundRect">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200">
              <a:solidFill>
                <a:schemeClr val="tx1"/>
              </a:solidFill>
            </a:endParaRPr>
          </a:p>
        </p:txBody>
      </p:sp>
      <p:grpSp>
        <p:nvGrpSpPr>
          <p:cNvPr id="50" name="Groupe 49">
            <a:extLst>
              <a:ext uri="{FF2B5EF4-FFF2-40B4-BE49-F238E27FC236}">
                <a16:creationId xmlns:a16="http://schemas.microsoft.com/office/drawing/2014/main" id="{75106C1F-F341-4B53-ABCB-F741D455F9DC}"/>
              </a:ext>
            </a:extLst>
          </p:cNvPr>
          <p:cNvGrpSpPr/>
          <p:nvPr/>
        </p:nvGrpSpPr>
        <p:grpSpPr>
          <a:xfrm>
            <a:off x="2379300" y="6107099"/>
            <a:ext cx="1854008" cy="600730"/>
            <a:chOff x="1639870" y="1491102"/>
            <a:chExt cx="1854008" cy="741603"/>
          </a:xfrm>
          <a:scene3d>
            <a:camera prst="orthographicFront"/>
            <a:lightRig rig="flat" dir="t"/>
          </a:scene3d>
        </p:grpSpPr>
        <p:sp>
          <p:nvSpPr>
            <p:cNvPr id="51" name="Flèche : chevron 50">
              <a:extLst>
                <a:ext uri="{FF2B5EF4-FFF2-40B4-BE49-F238E27FC236}">
                  <a16:creationId xmlns:a16="http://schemas.microsoft.com/office/drawing/2014/main" id="{F688D18E-4687-48DB-A794-5EE78888C072}"/>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52" name="Flèche : chevron 4">
              <a:extLst>
                <a:ext uri="{FF2B5EF4-FFF2-40B4-BE49-F238E27FC236}">
                  <a16:creationId xmlns:a16="http://schemas.microsoft.com/office/drawing/2014/main" id="{A4001114-ABB6-4670-AD9E-AFEEF1DFA572}"/>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53" name="Groupe 52">
            <a:extLst>
              <a:ext uri="{FF2B5EF4-FFF2-40B4-BE49-F238E27FC236}">
                <a16:creationId xmlns:a16="http://schemas.microsoft.com/office/drawing/2014/main" id="{C6A8FEDC-BC64-4C43-825C-A33BB20FC8F1}"/>
              </a:ext>
            </a:extLst>
          </p:cNvPr>
          <p:cNvGrpSpPr/>
          <p:nvPr/>
        </p:nvGrpSpPr>
        <p:grpSpPr>
          <a:xfrm>
            <a:off x="618560" y="6094300"/>
            <a:ext cx="1854008" cy="600730"/>
            <a:chOff x="1861" y="1491102"/>
            <a:chExt cx="1854008" cy="741603"/>
          </a:xfrm>
          <a:scene3d>
            <a:camera prst="orthographicFront"/>
            <a:lightRig rig="flat" dir="t"/>
          </a:scene3d>
        </p:grpSpPr>
        <p:sp>
          <p:nvSpPr>
            <p:cNvPr id="54" name="Flèche : chevron 53">
              <a:extLst>
                <a:ext uri="{FF2B5EF4-FFF2-40B4-BE49-F238E27FC236}">
                  <a16:creationId xmlns:a16="http://schemas.microsoft.com/office/drawing/2014/main" id="{E65B7B65-89EB-4D28-986D-B580B2FB75A1}"/>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55" name="Flèche : chevron 4">
              <a:extLst>
                <a:ext uri="{FF2B5EF4-FFF2-40B4-BE49-F238E27FC236}">
                  <a16:creationId xmlns:a16="http://schemas.microsoft.com/office/drawing/2014/main" id="{B4D30A7D-9570-41E0-8270-10635C6DC0B7}"/>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sp>
        <p:nvSpPr>
          <p:cNvPr id="56" name="Ellipse 55">
            <a:extLst>
              <a:ext uri="{FF2B5EF4-FFF2-40B4-BE49-F238E27FC236}">
                <a16:creationId xmlns:a16="http://schemas.microsoft.com/office/drawing/2014/main" id="{4B855C0B-01C3-46BE-ABE2-501EB9E06B0D}"/>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57" name="Ellipse 56">
            <a:extLst>
              <a:ext uri="{FF2B5EF4-FFF2-40B4-BE49-F238E27FC236}">
                <a16:creationId xmlns:a16="http://schemas.microsoft.com/office/drawing/2014/main" id="{B6874B04-C345-49CD-BC76-F88E63A895CD}"/>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58" name="Ellipse 57">
            <a:extLst>
              <a:ext uri="{FF2B5EF4-FFF2-40B4-BE49-F238E27FC236}">
                <a16:creationId xmlns:a16="http://schemas.microsoft.com/office/drawing/2014/main" id="{C5A16498-9454-4148-9883-E94F2D073C3E}"/>
              </a:ext>
            </a:extLst>
          </p:cNvPr>
          <p:cNvSpPr/>
          <p:nvPr/>
        </p:nvSpPr>
        <p:spPr>
          <a:xfrm>
            <a:off x="3678372" y="6050492"/>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59" name="Ellipse 58">
            <a:extLst>
              <a:ext uri="{FF2B5EF4-FFF2-40B4-BE49-F238E27FC236}">
                <a16:creationId xmlns:a16="http://schemas.microsoft.com/office/drawing/2014/main" id="{D3C83F1D-AA10-4217-B4F7-4296C02D4EA8}"/>
              </a:ext>
            </a:extLst>
          </p:cNvPr>
          <p:cNvSpPr/>
          <p:nvPr/>
        </p:nvSpPr>
        <p:spPr>
          <a:xfrm>
            <a:off x="421114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60" name="Ellipse 59">
            <a:extLst>
              <a:ext uri="{FF2B5EF4-FFF2-40B4-BE49-F238E27FC236}">
                <a16:creationId xmlns:a16="http://schemas.microsoft.com/office/drawing/2014/main" id="{F850C02B-354B-45E8-AB02-3ADFF9BA1978}"/>
              </a:ext>
            </a:extLst>
          </p:cNvPr>
          <p:cNvSpPr/>
          <p:nvPr/>
        </p:nvSpPr>
        <p:spPr>
          <a:xfrm>
            <a:off x="450329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61" name="Ellipse 60">
            <a:extLst>
              <a:ext uri="{FF2B5EF4-FFF2-40B4-BE49-F238E27FC236}">
                <a16:creationId xmlns:a16="http://schemas.microsoft.com/office/drawing/2014/main" id="{F27557F7-EDCE-4E03-8385-BB81B59F09F6}"/>
              </a:ext>
            </a:extLst>
          </p:cNvPr>
          <p:cNvSpPr/>
          <p:nvPr/>
        </p:nvSpPr>
        <p:spPr>
          <a:xfrm>
            <a:off x="4828025" y="6003040"/>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Tree>
    <p:extLst>
      <p:ext uri="{BB962C8B-B14F-4D97-AF65-F5344CB8AC3E}">
        <p14:creationId xmlns:p14="http://schemas.microsoft.com/office/powerpoint/2010/main" val="3081485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 coins arrondis 115">
            <a:extLst>
              <a:ext uri="{FF2B5EF4-FFF2-40B4-BE49-F238E27FC236}">
                <a16:creationId xmlns:a16="http://schemas.microsoft.com/office/drawing/2014/main" id="{33043078-A466-4029-B82A-BF3AD24BC776}"/>
              </a:ext>
            </a:extLst>
          </p:cNvPr>
          <p:cNvSpPr/>
          <p:nvPr/>
        </p:nvSpPr>
        <p:spPr>
          <a:xfrm>
            <a:off x="212335" y="2182931"/>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sp>
        <p:nvSpPr>
          <p:cNvPr id="103" name="Rectangle : coins arrondis 102">
            <a:extLst>
              <a:ext uri="{FF2B5EF4-FFF2-40B4-BE49-F238E27FC236}">
                <a16:creationId xmlns:a16="http://schemas.microsoft.com/office/drawing/2014/main" id="{0C8E81F0-6789-410F-BA49-9D45363422F0}"/>
              </a:ext>
            </a:extLst>
          </p:cNvPr>
          <p:cNvSpPr/>
          <p:nvPr/>
        </p:nvSpPr>
        <p:spPr>
          <a:xfrm>
            <a:off x="189743" y="4050879"/>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104" name="Image 103">
            <a:extLst>
              <a:ext uri="{FF2B5EF4-FFF2-40B4-BE49-F238E27FC236}">
                <a16:creationId xmlns:a16="http://schemas.microsoft.com/office/drawing/2014/main" id="{A5025610-40B5-4531-A13E-A8A3F18AD26A}"/>
              </a:ext>
            </a:extLst>
          </p:cNvPr>
          <p:cNvPicPr>
            <a:picLocks noChangeAspect="1"/>
          </p:cNvPicPr>
          <p:nvPr/>
        </p:nvPicPr>
        <p:blipFill>
          <a:blip r:embed="rId3"/>
          <a:stretch>
            <a:fillRect/>
          </a:stretch>
        </p:blipFill>
        <p:spPr>
          <a:xfrm>
            <a:off x="245806" y="4160113"/>
            <a:ext cx="1705262" cy="1330936"/>
          </a:xfrm>
          <a:prstGeom prst="rect">
            <a:avLst/>
          </a:prstGeom>
        </p:spPr>
      </p:pic>
      <p:grpSp>
        <p:nvGrpSpPr>
          <p:cNvPr id="105" name="Groupe 104">
            <a:extLst>
              <a:ext uri="{FF2B5EF4-FFF2-40B4-BE49-F238E27FC236}">
                <a16:creationId xmlns:a16="http://schemas.microsoft.com/office/drawing/2014/main" id="{CD41C6F9-3987-4457-91C7-75053D1D84C9}"/>
              </a:ext>
            </a:extLst>
          </p:cNvPr>
          <p:cNvGrpSpPr/>
          <p:nvPr/>
        </p:nvGrpSpPr>
        <p:grpSpPr>
          <a:xfrm>
            <a:off x="133516" y="4764603"/>
            <a:ext cx="1421475" cy="974077"/>
            <a:chOff x="7821921" y="4234136"/>
            <a:chExt cx="2543634" cy="1409044"/>
          </a:xfrm>
        </p:grpSpPr>
        <p:pic>
          <p:nvPicPr>
            <p:cNvPr id="106" name="Image 105">
              <a:extLst>
                <a:ext uri="{FF2B5EF4-FFF2-40B4-BE49-F238E27FC236}">
                  <a16:creationId xmlns:a16="http://schemas.microsoft.com/office/drawing/2014/main" id="{9770D878-757A-4554-B03F-0F4BC58FD265}"/>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7821921" y="4234136"/>
              <a:ext cx="2543634" cy="1409044"/>
            </a:xfrm>
            <a:prstGeom prst="rect">
              <a:avLst/>
            </a:prstGeom>
            <a:ln>
              <a:noFill/>
            </a:ln>
            <a:effectLst>
              <a:outerShdw blurRad="292100" dist="139700" dir="2700000" algn="tl" rotWithShape="0">
                <a:srgbClr val="333333">
                  <a:alpha val="65000"/>
                </a:srgbClr>
              </a:outerShdw>
            </a:effectLst>
          </p:spPr>
        </p:pic>
        <p:sp>
          <p:nvSpPr>
            <p:cNvPr id="107" name="Forme libre : forme 106">
              <a:extLst>
                <a:ext uri="{FF2B5EF4-FFF2-40B4-BE49-F238E27FC236}">
                  <a16:creationId xmlns:a16="http://schemas.microsoft.com/office/drawing/2014/main" id="{861F5E08-DC7B-46CD-A5D4-ACBE9280DE2E}"/>
                </a:ext>
              </a:extLst>
            </p:cNvPr>
            <p:cNvSpPr/>
            <p:nvPr/>
          </p:nvSpPr>
          <p:spPr>
            <a:xfrm>
              <a:off x="7964487" y="4327134"/>
              <a:ext cx="1375420" cy="1287046"/>
            </a:xfrm>
            <a:custGeom>
              <a:avLst/>
              <a:gdLst>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49526 w 1329302"/>
                <a:gd name="connsiteY5" fmla="*/ 709683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29054 w 1329302"/>
                <a:gd name="connsiteY5" fmla="*/ 702859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06977"/>
                <a:gd name="connsiteY0" fmla="*/ 0 h 1508077"/>
                <a:gd name="connsiteX1" fmla="*/ 10439 w 1306977"/>
                <a:gd name="connsiteY1" fmla="*/ 163773 h 1508077"/>
                <a:gd name="connsiteX2" fmla="*/ 140093 w 1306977"/>
                <a:gd name="connsiteY2" fmla="*/ 327546 h 1508077"/>
                <a:gd name="connsiteX3" fmla="*/ 262923 w 1306977"/>
                <a:gd name="connsiteY3" fmla="*/ 470848 h 1508077"/>
                <a:gd name="connsiteX4" fmla="*/ 433520 w 1306977"/>
                <a:gd name="connsiteY4" fmla="*/ 580030 h 1508077"/>
                <a:gd name="connsiteX5" fmla="*/ 529054 w 1306977"/>
                <a:gd name="connsiteY5" fmla="*/ 702859 h 1508077"/>
                <a:gd name="connsiteX6" fmla="*/ 549526 w 1306977"/>
                <a:gd name="connsiteY6" fmla="*/ 805218 h 1508077"/>
                <a:gd name="connsiteX7" fmla="*/ 651884 w 1306977"/>
                <a:gd name="connsiteY7" fmla="*/ 934871 h 1508077"/>
                <a:gd name="connsiteX8" fmla="*/ 692827 w 1306977"/>
                <a:gd name="connsiteY8" fmla="*/ 1009934 h 1508077"/>
                <a:gd name="connsiteX9" fmla="*/ 877072 w 1306977"/>
                <a:gd name="connsiteY9" fmla="*/ 1166883 h 1508077"/>
                <a:gd name="connsiteX10" fmla="*/ 1074965 w 1306977"/>
                <a:gd name="connsiteY10" fmla="*/ 1276066 h 1508077"/>
                <a:gd name="connsiteX11" fmla="*/ 1306977 w 1306977"/>
                <a:gd name="connsiteY11" fmla="*/ 1508077 h 1508077"/>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327449 w 1327449"/>
                <a:gd name="connsiteY11" fmla="*/ 1603611 h 1603611"/>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286506 w 1327449"/>
                <a:gd name="connsiteY11" fmla="*/ 1453487 h 1603611"/>
                <a:gd name="connsiteX12" fmla="*/ 1327449 w 1327449"/>
                <a:gd name="connsiteY12" fmla="*/ 1603611 h 160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449" h="1603611">
                  <a:moveTo>
                    <a:pt x="17263" y="0"/>
                  </a:moveTo>
                  <a:cubicBezTo>
                    <a:pt x="3615" y="54591"/>
                    <a:pt x="-10033" y="109182"/>
                    <a:pt x="10439" y="163773"/>
                  </a:cubicBezTo>
                  <a:cubicBezTo>
                    <a:pt x="30911" y="218364"/>
                    <a:pt x="98012" y="276367"/>
                    <a:pt x="140093" y="327546"/>
                  </a:cubicBezTo>
                  <a:cubicBezTo>
                    <a:pt x="182174" y="378725"/>
                    <a:pt x="214019" y="428767"/>
                    <a:pt x="262923" y="470848"/>
                  </a:cubicBezTo>
                  <a:cubicBezTo>
                    <a:pt x="311827" y="512929"/>
                    <a:pt x="389165" y="541362"/>
                    <a:pt x="433520" y="580030"/>
                  </a:cubicBezTo>
                  <a:cubicBezTo>
                    <a:pt x="477875" y="618699"/>
                    <a:pt x="509720" y="665328"/>
                    <a:pt x="529054" y="702859"/>
                  </a:cubicBezTo>
                  <a:cubicBezTo>
                    <a:pt x="548388" y="740390"/>
                    <a:pt x="529054" y="766549"/>
                    <a:pt x="549526" y="805218"/>
                  </a:cubicBezTo>
                  <a:cubicBezTo>
                    <a:pt x="569998" y="843887"/>
                    <a:pt x="628001" y="900752"/>
                    <a:pt x="651884" y="934871"/>
                  </a:cubicBezTo>
                  <a:cubicBezTo>
                    <a:pt x="675767" y="968990"/>
                    <a:pt x="655296" y="971265"/>
                    <a:pt x="692827" y="1009934"/>
                  </a:cubicBezTo>
                  <a:cubicBezTo>
                    <a:pt x="730358" y="1048603"/>
                    <a:pt x="813382" y="1122528"/>
                    <a:pt x="877072" y="1166883"/>
                  </a:cubicBezTo>
                  <a:cubicBezTo>
                    <a:pt x="940762" y="1211238"/>
                    <a:pt x="1006726" y="1228299"/>
                    <a:pt x="1074965" y="1276066"/>
                  </a:cubicBezTo>
                  <a:cubicBezTo>
                    <a:pt x="1143204" y="1323833"/>
                    <a:pt x="1244425" y="1398896"/>
                    <a:pt x="1286506" y="1453487"/>
                  </a:cubicBezTo>
                  <a:cubicBezTo>
                    <a:pt x="1328587" y="1508078"/>
                    <a:pt x="1310389" y="1582002"/>
                    <a:pt x="1327449" y="1603611"/>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Forme libre : forme 107">
              <a:extLst>
                <a:ext uri="{FF2B5EF4-FFF2-40B4-BE49-F238E27FC236}">
                  <a16:creationId xmlns:a16="http://schemas.microsoft.com/office/drawing/2014/main" id="{A3B80040-540D-4AC8-A231-0A4CCF3959F4}"/>
                </a:ext>
              </a:extLst>
            </p:cNvPr>
            <p:cNvSpPr/>
            <p:nvPr/>
          </p:nvSpPr>
          <p:spPr>
            <a:xfrm>
              <a:off x="8555085" y="4338089"/>
              <a:ext cx="1802972" cy="1248709"/>
            </a:xfrm>
            <a:custGeom>
              <a:avLst/>
              <a:gdLst>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228298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187355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0089" h="1555844">
                  <a:moveTo>
                    <a:pt x="0" y="0"/>
                  </a:moveTo>
                  <a:cubicBezTo>
                    <a:pt x="1706" y="56865"/>
                    <a:pt x="3412" y="113731"/>
                    <a:pt x="40943" y="163773"/>
                  </a:cubicBezTo>
                  <a:cubicBezTo>
                    <a:pt x="78474" y="213815"/>
                    <a:pt x="158087" y="253620"/>
                    <a:pt x="225188" y="300250"/>
                  </a:cubicBezTo>
                  <a:cubicBezTo>
                    <a:pt x="292289" y="346880"/>
                    <a:pt x="381000" y="408295"/>
                    <a:pt x="443552" y="443552"/>
                  </a:cubicBezTo>
                  <a:cubicBezTo>
                    <a:pt x="506104" y="478809"/>
                    <a:pt x="559558" y="494731"/>
                    <a:pt x="600501" y="511791"/>
                  </a:cubicBezTo>
                  <a:cubicBezTo>
                    <a:pt x="641444" y="528851"/>
                    <a:pt x="660778" y="510653"/>
                    <a:pt x="689211" y="545910"/>
                  </a:cubicBezTo>
                  <a:cubicBezTo>
                    <a:pt x="717644" y="581167"/>
                    <a:pt x="724468" y="678976"/>
                    <a:pt x="771098" y="723331"/>
                  </a:cubicBezTo>
                  <a:cubicBezTo>
                    <a:pt x="817728" y="767686"/>
                    <a:pt x="899615" y="760862"/>
                    <a:pt x="968991" y="812041"/>
                  </a:cubicBezTo>
                  <a:cubicBezTo>
                    <a:pt x="1038367" y="863220"/>
                    <a:pt x="1144137" y="976952"/>
                    <a:pt x="1187355" y="1030406"/>
                  </a:cubicBezTo>
                  <a:cubicBezTo>
                    <a:pt x="1230573" y="1083860"/>
                    <a:pt x="1190767" y="1096370"/>
                    <a:pt x="1228298" y="1132764"/>
                  </a:cubicBezTo>
                  <a:cubicBezTo>
                    <a:pt x="1265829" y="1169158"/>
                    <a:pt x="1371600" y="1221475"/>
                    <a:pt x="1412543" y="1248770"/>
                  </a:cubicBezTo>
                  <a:cubicBezTo>
                    <a:pt x="1453486" y="1276065"/>
                    <a:pt x="1446663" y="1276065"/>
                    <a:pt x="1473958" y="1296537"/>
                  </a:cubicBezTo>
                  <a:cubicBezTo>
                    <a:pt x="1501253" y="1317009"/>
                    <a:pt x="1536510" y="1345442"/>
                    <a:pt x="1576316" y="1371600"/>
                  </a:cubicBezTo>
                  <a:cubicBezTo>
                    <a:pt x="1616122" y="1397758"/>
                    <a:pt x="1685499" y="1422779"/>
                    <a:pt x="1712794" y="1453486"/>
                  </a:cubicBezTo>
                  <a:cubicBezTo>
                    <a:pt x="1740089" y="1484193"/>
                    <a:pt x="1740089" y="1520018"/>
                    <a:pt x="1740089" y="1555844"/>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7" name="Groupe 96">
            <a:extLst>
              <a:ext uri="{FF2B5EF4-FFF2-40B4-BE49-F238E27FC236}">
                <a16:creationId xmlns:a16="http://schemas.microsoft.com/office/drawing/2014/main" id="{C236407B-209C-44D1-8D1E-1EA55D89F00E}"/>
              </a:ext>
            </a:extLst>
          </p:cNvPr>
          <p:cNvGrpSpPr/>
          <p:nvPr/>
        </p:nvGrpSpPr>
        <p:grpSpPr>
          <a:xfrm>
            <a:off x="216802" y="288134"/>
            <a:ext cx="1713788" cy="1849672"/>
            <a:chOff x="9959486" y="1001096"/>
            <a:chExt cx="1713788" cy="1849672"/>
          </a:xfrm>
        </p:grpSpPr>
        <p:sp>
          <p:nvSpPr>
            <p:cNvPr id="98" name="Rectangle : coins arrondis 97">
              <a:extLst>
                <a:ext uri="{FF2B5EF4-FFF2-40B4-BE49-F238E27FC236}">
                  <a16:creationId xmlns:a16="http://schemas.microsoft.com/office/drawing/2014/main" id="{74E48FD1-A47F-4E11-BF94-5A20C9F840A1}"/>
                </a:ext>
              </a:extLst>
            </p:cNvPr>
            <p:cNvSpPr/>
            <p:nvPr/>
          </p:nvSpPr>
          <p:spPr>
            <a:xfrm>
              <a:off x="9959486" y="1001096"/>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99" name="Image 98">
              <a:extLst>
                <a:ext uri="{FF2B5EF4-FFF2-40B4-BE49-F238E27FC236}">
                  <a16:creationId xmlns:a16="http://schemas.microsoft.com/office/drawing/2014/main" id="{584C5A94-A723-43A9-BF89-8BAF5196A08C}"/>
                </a:ext>
              </a:extLst>
            </p:cNvPr>
            <p:cNvPicPr>
              <a:picLocks noChangeAspect="1"/>
            </p:cNvPicPr>
            <p:nvPr/>
          </p:nvPicPr>
          <p:blipFill>
            <a:blip r:embed="rId6">
              <a:duotone>
                <a:prstClr val="black"/>
                <a:srgbClr val="C00000">
                  <a:tint val="45000"/>
                  <a:satMod val="400000"/>
                </a:srgbClr>
              </a:duotone>
            </a:blip>
            <a:stretch>
              <a:fillRect/>
            </a:stretch>
          </p:blipFill>
          <p:spPr>
            <a:xfrm>
              <a:off x="10116383" y="1345966"/>
              <a:ext cx="1468719" cy="819490"/>
            </a:xfrm>
            <a:prstGeom prst="rect">
              <a:avLst/>
            </a:prstGeom>
            <a:ln>
              <a:noFill/>
            </a:ln>
            <a:effectLst>
              <a:outerShdw blurRad="292100" dist="139700" dir="2700000" algn="tl" rotWithShape="0">
                <a:srgbClr val="333333">
                  <a:alpha val="65000"/>
                </a:srgbClr>
              </a:outerShdw>
            </a:effectLst>
          </p:spPr>
        </p:pic>
        <p:pic>
          <p:nvPicPr>
            <p:cNvPr id="100" name="Picture 2">
              <a:extLst>
                <a:ext uri="{FF2B5EF4-FFF2-40B4-BE49-F238E27FC236}">
                  <a16:creationId xmlns:a16="http://schemas.microsoft.com/office/drawing/2014/main" id="{55E59462-4D43-4BED-B909-8B9C6C0687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1474" y="1985525"/>
              <a:ext cx="871800" cy="865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3" name="Picture 4">
            <a:extLst>
              <a:ext uri="{FF2B5EF4-FFF2-40B4-BE49-F238E27FC236}">
                <a16:creationId xmlns:a16="http://schemas.microsoft.com/office/drawing/2014/main" id="{BB26752B-8FAD-4677-960F-6B51EF126FB5}"/>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5070" t="67144" r="55786" b="8587"/>
          <a:stretch/>
        </p:blipFill>
        <p:spPr>
          <a:xfrm>
            <a:off x="-141438" y="2231894"/>
            <a:ext cx="2409060" cy="1635545"/>
          </a:xfrm>
          <a:prstGeom prst="rect">
            <a:avLst/>
          </a:prstGeom>
        </p:spPr>
      </p:pic>
      <p:pic>
        <p:nvPicPr>
          <p:cNvPr id="27" name="Content Placeholder 3">
            <a:extLst>
              <a:ext uri="{FF2B5EF4-FFF2-40B4-BE49-F238E27FC236}">
                <a16:creationId xmlns:a16="http://schemas.microsoft.com/office/drawing/2014/main" id="{D242E4C5-5932-4FBB-9098-E89941FE026E}"/>
              </a:ext>
            </a:extLst>
          </p:cNvPr>
          <p:cNvPicPr>
            <a:picLocks noChangeAspect="1"/>
          </p:cNvPicPr>
          <p:nvPr/>
        </p:nvPicPr>
        <p:blipFill rotWithShape="1">
          <a:blip r:embed="rId9"/>
          <a:srcRect l="52808" t="33673" r="16734" b="35289"/>
          <a:stretch/>
        </p:blipFill>
        <p:spPr>
          <a:xfrm>
            <a:off x="2101767" y="377285"/>
            <a:ext cx="2351692" cy="1644322"/>
          </a:xfrm>
          <a:prstGeom prst="rect">
            <a:avLst/>
          </a:prstGeom>
          <a:ln>
            <a:noFill/>
          </a:ln>
          <a:effectLst>
            <a:outerShdw blurRad="292100" dist="139700" dir="2700000" algn="tl" rotWithShape="0">
              <a:srgbClr val="333333">
                <a:alpha val="65000"/>
              </a:srgbClr>
            </a:outerShdw>
          </a:effectLst>
        </p:spPr>
      </p:pic>
      <p:pic>
        <p:nvPicPr>
          <p:cNvPr id="2" name="Image 1">
            <a:extLst>
              <a:ext uri="{FF2B5EF4-FFF2-40B4-BE49-F238E27FC236}">
                <a16:creationId xmlns:a16="http://schemas.microsoft.com/office/drawing/2014/main" id="{54DE2E1D-713B-4902-9488-702A5443735D}"/>
              </a:ext>
            </a:extLst>
          </p:cNvPr>
          <p:cNvPicPr>
            <a:picLocks noChangeAspect="1"/>
          </p:cNvPicPr>
          <p:nvPr/>
        </p:nvPicPr>
        <p:blipFill rotWithShape="1">
          <a:blip r:embed="rId10"/>
          <a:srcRect l="50000" t="48316" r="6314" b="6220"/>
          <a:stretch/>
        </p:blipFill>
        <p:spPr>
          <a:xfrm>
            <a:off x="2101768" y="2185024"/>
            <a:ext cx="2351692" cy="1781101"/>
          </a:xfrm>
          <a:prstGeom prst="rect">
            <a:avLst/>
          </a:prstGeom>
        </p:spPr>
      </p:pic>
      <p:pic>
        <p:nvPicPr>
          <p:cNvPr id="33" name="Content Placeholder 3">
            <a:extLst>
              <a:ext uri="{FF2B5EF4-FFF2-40B4-BE49-F238E27FC236}">
                <a16:creationId xmlns:a16="http://schemas.microsoft.com/office/drawing/2014/main" id="{586A4FB6-EE93-46B3-A0F9-AB0B81FFEF94}"/>
              </a:ext>
            </a:extLst>
          </p:cNvPr>
          <p:cNvPicPr>
            <a:picLocks noChangeAspect="1"/>
          </p:cNvPicPr>
          <p:nvPr/>
        </p:nvPicPr>
        <p:blipFill rotWithShape="1">
          <a:blip r:embed="rId11"/>
          <a:srcRect l="49509" t="61890" b="7496"/>
          <a:stretch/>
        </p:blipFill>
        <p:spPr>
          <a:xfrm>
            <a:off x="2056277" y="4060213"/>
            <a:ext cx="2407139" cy="1678467"/>
          </a:xfrm>
          <a:prstGeom prst="rect">
            <a:avLst/>
          </a:prstGeom>
          <a:ln>
            <a:noFill/>
          </a:ln>
          <a:effectLst>
            <a:outerShdw blurRad="292100" dist="139700" dir="2700000" algn="tl" rotWithShape="0">
              <a:srgbClr val="333333">
                <a:alpha val="65000"/>
              </a:srgbClr>
            </a:outerShdw>
          </a:effectLst>
        </p:spPr>
      </p:pic>
      <p:grpSp>
        <p:nvGrpSpPr>
          <p:cNvPr id="35" name="Groupe 34">
            <a:extLst>
              <a:ext uri="{FF2B5EF4-FFF2-40B4-BE49-F238E27FC236}">
                <a16:creationId xmlns:a16="http://schemas.microsoft.com/office/drawing/2014/main" id="{14D646F5-B0D1-4F1E-9574-F1673F44DB58}"/>
              </a:ext>
            </a:extLst>
          </p:cNvPr>
          <p:cNvGrpSpPr/>
          <p:nvPr/>
        </p:nvGrpSpPr>
        <p:grpSpPr>
          <a:xfrm>
            <a:off x="7530507" y="6081501"/>
            <a:ext cx="1911391" cy="613529"/>
            <a:chOff x="2106856" y="693245"/>
            <a:chExt cx="780317" cy="312126"/>
          </a:xfrm>
          <a:solidFill>
            <a:srgbClr val="A8595C"/>
          </a:solidFill>
          <a:scene3d>
            <a:camera prst="orthographicFront"/>
            <a:lightRig rig="flat" dir="t"/>
          </a:scene3d>
        </p:grpSpPr>
        <p:sp>
          <p:nvSpPr>
            <p:cNvPr id="36" name="Flèche : chevron 35">
              <a:extLst>
                <a:ext uri="{FF2B5EF4-FFF2-40B4-BE49-F238E27FC236}">
                  <a16:creationId xmlns:a16="http://schemas.microsoft.com/office/drawing/2014/main" id="{54960146-F895-45D1-A602-32DEBE7837B3}"/>
                </a:ext>
              </a:extLst>
            </p:cNvPr>
            <p:cNvSpPr/>
            <p:nvPr/>
          </p:nvSpPr>
          <p:spPr>
            <a:xfrm>
              <a:off x="2106856" y="693245"/>
              <a:ext cx="780317" cy="312126"/>
            </a:xfrm>
            <a:prstGeom prst="chevron">
              <a:avLst/>
            </a:prstGeom>
            <a:gr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sp>
          <p:nvSpPr>
            <p:cNvPr id="37" name="Flèche : chevron 4">
              <a:extLst>
                <a:ext uri="{FF2B5EF4-FFF2-40B4-BE49-F238E27FC236}">
                  <a16:creationId xmlns:a16="http://schemas.microsoft.com/office/drawing/2014/main" id="{18AACC72-D588-497D-A640-A8E424AED0B9}"/>
                </a:ext>
              </a:extLst>
            </p:cNvPr>
            <p:cNvSpPr txBox="1"/>
            <p:nvPr/>
          </p:nvSpPr>
          <p:spPr>
            <a:xfrm>
              <a:off x="2262919" y="693245"/>
              <a:ext cx="468191" cy="312126"/>
            </a:xfrm>
            <a:prstGeom prst="rect">
              <a:avLst/>
            </a:prstGeom>
            <a:gr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2020</a:t>
              </a:r>
            </a:p>
          </p:txBody>
        </p:sp>
      </p:grpSp>
      <p:pic>
        <p:nvPicPr>
          <p:cNvPr id="6" name="Image 5">
            <a:extLst>
              <a:ext uri="{FF2B5EF4-FFF2-40B4-BE49-F238E27FC236}">
                <a16:creationId xmlns:a16="http://schemas.microsoft.com/office/drawing/2014/main" id="{FA03FF56-E1B6-46E8-A014-5F5259570D81}"/>
              </a:ext>
            </a:extLst>
          </p:cNvPr>
          <p:cNvPicPr>
            <a:picLocks noChangeAspect="1"/>
          </p:cNvPicPr>
          <p:nvPr/>
        </p:nvPicPr>
        <p:blipFill>
          <a:blip r:embed="rId12"/>
          <a:stretch>
            <a:fillRect/>
          </a:stretch>
        </p:blipFill>
        <p:spPr>
          <a:xfrm>
            <a:off x="5267009" y="1251304"/>
            <a:ext cx="4524691" cy="4115716"/>
          </a:xfrm>
          <a:prstGeom prst="rect">
            <a:avLst/>
          </a:prstGeom>
        </p:spPr>
      </p:pic>
      <p:pic>
        <p:nvPicPr>
          <p:cNvPr id="7" name="Image 6">
            <a:extLst>
              <a:ext uri="{FF2B5EF4-FFF2-40B4-BE49-F238E27FC236}">
                <a16:creationId xmlns:a16="http://schemas.microsoft.com/office/drawing/2014/main" id="{E4F91F95-CAE3-49A7-BB8A-14ECD0265F54}"/>
              </a:ext>
            </a:extLst>
          </p:cNvPr>
          <p:cNvPicPr>
            <a:picLocks noChangeAspect="1"/>
          </p:cNvPicPr>
          <p:nvPr/>
        </p:nvPicPr>
        <p:blipFill>
          <a:blip r:embed="rId13"/>
          <a:stretch>
            <a:fillRect/>
          </a:stretch>
        </p:blipFill>
        <p:spPr>
          <a:xfrm>
            <a:off x="6505575" y="2562263"/>
            <a:ext cx="1736319" cy="1733473"/>
          </a:xfrm>
          <a:prstGeom prst="rect">
            <a:avLst/>
          </a:prstGeom>
          <a:ln>
            <a:noFill/>
          </a:ln>
          <a:effectLst>
            <a:outerShdw blurRad="292100" dist="139700" dir="2700000" algn="tl" rotWithShape="0">
              <a:srgbClr val="333333">
                <a:alpha val="65000"/>
              </a:srgbClr>
            </a:outerShdw>
          </a:effectLst>
        </p:spPr>
      </p:pic>
      <p:grpSp>
        <p:nvGrpSpPr>
          <p:cNvPr id="34" name="Groupe 33">
            <a:extLst>
              <a:ext uri="{FF2B5EF4-FFF2-40B4-BE49-F238E27FC236}">
                <a16:creationId xmlns:a16="http://schemas.microsoft.com/office/drawing/2014/main" id="{BB10937C-E05E-417E-BA9F-4AC4668E1C38}"/>
              </a:ext>
            </a:extLst>
          </p:cNvPr>
          <p:cNvGrpSpPr/>
          <p:nvPr/>
        </p:nvGrpSpPr>
        <p:grpSpPr>
          <a:xfrm>
            <a:off x="4082657" y="6094300"/>
            <a:ext cx="1854008" cy="613529"/>
            <a:chOff x="3277878" y="1491102"/>
            <a:chExt cx="1854008" cy="741603"/>
          </a:xfrm>
          <a:scene3d>
            <a:camera prst="orthographicFront"/>
            <a:lightRig rig="flat" dir="t"/>
          </a:scene3d>
        </p:grpSpPr>
        <p:sp>
          <p:nvSpPr>
            <p:cNvPr id="38" name="Flèche : chevron 37">
              <a:extLst>
                <a:ext uri="{FF2B5EF4-FFF2-40B4-BE49-F238E27FC236}">
                  <a16:creationId xmlns:a16="http://schemas.microsoft.com/office/drawing/2014/main" id="{AF79FA69-4417-4D28-A6FB-CF04B65BDA4B}"/>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39" name="Flèche : chevron 4">
              <a:extLst>
                <a:ext uri="{FF2B5EF4-FFF2-40B4-BE49-F238E27FC236}">
                  <a16:creationId xmlns:a16="http://schemas.microsoft.com/office/drawing/2014/main" id="{B788D7EC-5206-4DF6-96D2-753530979BB0}"/>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40" name="Groupe 39">
            <a:extLst>
              <a:ext uri="{FF2B5EF4-FFF2-40B4-BE49-F238E27FC236}">
                <a16:creationId xmlns:a16="http://schemas.microsoft.com/office/drawing/2014/main" id="{D2048F55-9A23-45A7-A1E2-734CF3EAC2F1}"/>
              </a:ext>
            </a:extLst>
          </p:cNvPr>
          <p:cNvGrpSpPr/>
          <p:nvPr/>
        </p:nvGrpSpPr>
        <p:grpSpPr>
          <a:xfrm>
            <a:off x="5786015" y="6081501"/>
            <a:ext cx="1911391" cy="613529"/>
            <a:chOff x="2106856" y="693245"/>
            <a:chExt cx="780317" cy="312126"/>
          </a:xfrm>
          <a:scene3d>
            <a:camera prst="orthographicFront"/>
            <a:lightRig rig="flat" dir="t"/>
          </a:scene3d>
        </p:grpSpPr>
        <p:sp>
          <p:nvSpPr>
            <p:cNvPr id="41" name="Flèche : chevron 40">
              <a:extLst>
                <a:ext uri="{FF2B5EF4-FFF2-40B4-BE49-F238E27FC236}">
                  <a16:creationId xmlns:a16="http://schemas.microsoft.com/office/drawing/2014/main" id="{013111F3-6EAE-45B4-8FEB-B598D0EA90DE}"/>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42" name="Flèche : chevron 4">
              <a:extLst>
                <a:ext uri="{FF2B5EF4-FFF2-40B4-BE49-F238E27FC236}">
                  <a16:creationId xmlns:a16="http://schemas.microsoft.com/office/drawing/2014/main" id="{056539EE-9D10-40E6-AF06-1F202A6F4FF0}"/>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2019</a:t>
              </a:r>
            </a:p>
          </p:txBody>
        </p:sp>
      </p:grpSp>
      <p:sp>
        <p:nvSpPr>
          <p:cNvPr id="43" name="Rectangle : coins arrondis 42">
            <a:extLst>
              <a:ext uri="{FF2B5EF4-FFF2-40B4-BE49-F238E27FC236}">
                <a16:creationId xmlns:a16="http://schemas.microsoft.com/office/drawing/2014/main" id="{991B5DEB-E911-4C90-84A3-BFE18CC54BFC}"/>
              </a:ext>
            </a:extLst>
          </p:cNvPr>
          <p:cNvSpPr/>
          <p:nvPr/>
        </p:nvSpPr>
        <p:spPr>
          <a:xfrm>
            <a:off x="5148943" y="6003041"/>
            <a:ext cx="1709057" cy="186530"/>
          </a:xfrm>
          <a:prstGeom prst="roundRect">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200">
              <a:solidFill>
                <a:schemeClr val="tx1"/>
              </a:solidFill>
            </a:endParaRPr>
          </a:p>
        </p:txBody>
      </p:sp>
      <p:grpSp>
        <p:nvGrpSpPr>
          <p:cNvPr id="44" name="Groupe 43">
            <a:extLst>
              <a:ext uri="{FF2B5EF4-FFF2-40B4-BE49-F238E27FC236}">
                <a16:creationId xmlns:a16="http://schemas.microsoft.com/office/drawing/2014/main" id="{5B40AB97-FDB2-4621-8387-B7E385B527F8}"/>
              </a:ext>
            </a:extLst>
          </p:cNvPr>
          <p:cNvGrpSpPr/>
          <p:nvPr/>
        </p:nvGrpSpPr>
        <p:grpSpPr>
          <a:xfrm>
            <a:off x="2379300" y="6107099"/>
            <a:ext cx="1854008" cy="600730"/>
            <a:chOff x="1639870" y="1491102"/>
            <a:chExt cx="1854008" cy="741603"/>
          </a:xfrm>
          <a:scene3d>
            <a:camera prst="orthographicFront"/>
            <a:lightRig rig="flat" dir="t"/>
          </a:scene3d>
        </p:grpSpPr>
        <p:sp>
          <p:nvSpPr>
            <p:cNvPr id="45" name="Flèche : chevron 44">
              <a:extLst>
                <a:ext uri="{FF2B5EF4-FFF2-40B4-BE49-F238E27FC236}">
                  <a16:creationId xmlns:a16="http://schemas.microsoft.com/office/drawing/2014/main" id="{BBECDE46-5D03-4490-9702-D29937AB0BC2}"/>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46" name="Flèche : chevron 4">
              <a:extLst>
                <a:ext uri="{FF2B5EF4-FFF2-40B4-BE49-F238E27FC236}">
                  <a16:creationId xmlns:a16="http://schemas.microsoft.com/office/drawing/2014/main" id="{AFAE38B0-DE37-472F-869F-B67993251BA3}"/>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47" name="Groupe 46">
            <a:extLst>
              <a:ext uri="{FF2B5EF4-FFF2-40B4-BE49-F238E27FC236}">
                <a16:creationId xmlns:a16="http://schemas.microsoft.com/office/drawing/2014/main" id="{9ED29068-5B4C-4889-A79F-74D61B7A424D}"/>
              </a:ext>
            </a:extLst>
          </p:cNvPr>
          <p:cNvGrpSpPr/>
          <p:nvPr/>
        </p:nvGrpSpPr>
        <p:grpSpPr>
          <a:xfrm>
            <a:off x="618560" y="6094300"/>
            <a:ext cx="1854008" cy="600730"/>
            <a:chOff x="1861" y="1491102"/>
            <a:chExt cx="1854008" cy="741603"/>
          </a:xfrm>
          <a:scene3d>
            <a:camera prst="orthographicFront"/>
            <a:lightRig rig="flat" dir="t"/>
          </a:scene3d>
        </p:grpSpPr>
        <p:sp>
          <p:nvSpPr>
            <p:cNvPr id="48" name="Flèche : chevron 47">
              <a:extLst>
                <a:ext uri="{FF2B5EF4-FFF2-40B4-BE49-F238E27FC236}">
                  <a16:creationId xmlns:a16="http://schemas.microsoft.com/office/drawing/2014/main" id="{ED7F2037-FCFC-47EA-B039-EB2B3E2EF539}"/>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49" name="Flèche : chevron 4">
              <a:extLst>
                <a:ext uri="{FF2B5EF4-FFF2-40B4-BE49-F238E27FC236}">
                  <a16:creationId xmlns:a16="http://schemas.microsoft.com/office/drawing/2014/main" id="{13983F2B-1A01-4E1E-B3CB-40BC90CAA782}"/>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sp>
        <p:nvSpPr>
          <p:cNvPr id="50" name="Ellipse 49">
            <a:extLst>
              <a:ext uri="{FF2B5EF4-FFF2-40B4-BE49-F238E27FC236}">
                <a16:creationId xmlns:a16="http://schemas.microsoft.com/office/drawing/2014/main" id="{95AA0E3B-E017-45B3-AAD4-B8B0BD9AEF5E}"/>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51" name="Ellipse 50">
            <a:extLst>
              <a:ext uri="{FF2B5EF4-FFF2-40B4-BE49-F238E27FC236}">
                <a16:creationId xmlns:a16="http://schemas.microsoft.com/office/drawing/2014/main" id="{FFB2630F-F781-4199-B23A-D0566484B7C0}"/>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52" name="Ellipse 51">
            <a:extLst>
              <a:ext uri="{FF2B5EF4-FFF2-40B4-BE49-F238E27FC236}">
                <a16:creationId xmlns:a16="http://schemas.microsoft.com/office/drawing/2014/main" id="{7AD50590-619C-4CBF-B6A1-6EE8F77F039C}"/>
              </a:ext>
            </a:extLst>
          </p:cNvPr>
          <p:cNvSpPr/>
          <p:nvPr/>
        </p:nvSpPr>
        <p:spPr>
          <a:xfrm>
            <a:off x="3678372" y="6050492"/>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53" name="Ellipse 52">
            <a:extLst>
              <a:ext uri="{FF2B5EF4-FFF2-40B4-BE49-F238E27FC236}">
                <a16:creationId xmlns:a16="http://schemas.microsoft.com/office/drawing/2014/main" id="{B18D41B3-3A01-4145-95F1-08737C0B552E}"/>
              </a:ext>
            </a:extLst>
          </p:cNvPr>
          <p:cNvSpPr/>
          <p:nvPr/>
        </p:nvSpPr>
        <p:spPr>
          <a:xfrm>
            <a:off x="421114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54" name="Ellipse 53">
            <a:extLst>
              <a:ext uri="{FF2B5EF4-FFF2-40B4-BE49-F238E27FC236}">
                <a16:creationId xmlns:a16="http://schemas.microsoft.com/office/drawing/2014/main" id="{F8607EDA-C2E5-4B27-9A18-A35C6F1A8B27}"/>
              </a:ext>
            </a:extLst>
          </p:cNvPr>
          <p:cNvSpPr/>
          <p:nvPr/>
        </p:nvSpPr>
        <p:spPr>
          <a:xfrm>
            <a:off x="450329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55" name="Ellipse 54">
            <a:extLst>
              <a:ext uri="{FF2B5EF4-FFF2-40B4-BE49-F238E27FC236}">
                <a16:creationId xmlns:a16="http://schemas.microsoft.com/office/drawing/2014/main" id="{A76CEBD7-2AEB-49F6-BB7C-B4A1B646022C}"/>
              </a:ext>
            </a:extLst>
          </p:cNvPr>
          <p:cNvSpPr/>
          <p:nvPr/>
        </p:nvSpPr>
        <p:spPr>
          <a:xfrm>
            <a:off x="4828025" y="6003040"/>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Tree>
    <p:extLst>
      <p:ext uri="{BB962C8B-B14F-4D97-AF65-F5344CB8AC3E}">
        <p14:creationId xmlns:p14="http://schemas.microsoft.com/office/powerpoint/2010/main" val="2108929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ZoneTexte 34">
            <a:extLst>
              <a:ext uri="{FF2B5EF4-FFF2-40B4-BE49-F238E27FC236}">
                <a16:creationId xmlns:a16="http://schemas.microsoft.com/office/drawing/2014/main" id="{17C74A23-18D2-46DB-BE6B-37C58FE6F94B}"/>
              </a:ext>
            </a:extLst>
          </p:cNvPr>
          <p:cNvSpPr txBox="1"/>
          <p:nvPr/>
        </p:nvSpPr>
        <p:spPr>
          <a:xfrm>
            <a:off x="9031823" y="2375412"/>
            <a:ext cx="1984261" cy="369332"/>
          </a:xfrm>
          <a:prstGeom prst="rect">
            <a:avLst/>
          </a:prstGeom>
          <a:noFill/>
        </p:spPr>
        <p:txBody>
          <a:bodyPr wrap="none" rtlCol="0">
            <a:spAutoFit/>
          </a:bodyPr>
          <a:lstStyle/>
          <a:p>
            <a:r>
              <a:rPr lang="fr-FR" dirty="0">
                <a:effectLst>
                  <a:outerShdw blurRad="38100" dist="38100" dir="2700000" algn="tl">
                    <a:srgbClr val="000000">
                      <a:alpha val="43137"/>
                    </a:srgbClr>
                  </a:outerShdw>
                </a:effectLst>
              </a:rPr>
              <a:t>Water ressources</a:t>
            </a:r>
          </a:p>
        </p:txBody>
      </p:sp>
      <p:sp>
        <p:nvSpPr>
          <p:cNvPr id="36" name="ZoneTexte 35">
            <a:extLst>
              <a:ext uri="{FF2B5EF4-FFF2-40B4-BE49-F238E27FC236}">
                <a16:creationId xmlns:a16="http://schemas.microsoft.com/office/drawing/2014/main" id="{2F0CEA2D-DEF7-4160-AB3F-E443BBD3FA3B}"/>
              </a:ext>
            </a:extLst>
          </p:cNvPr>
          <p:cNvSpPr txBox="1"/>
          <p:nvPr/>
        </p:nvSpPr>
        <p:spPr>
          <a:xfrm>
            <a:off x="9239123" y="805192"/>
            <a:ext cx="1569660" cy="369332"/>
          </a:xfrm>
          <a:prstGeom prst="rect">
            <a:avLst/>
          </a:prstGeom>
          <a:noFill/>
        </p:spPr>
        <p:txBody>
          <a:bodyPr wrap="none" rtlCol="0">
            <a:spAutoFit/>
          </a:bodyPr>
          <a:lstStyle/>
          <a:p>
            <a:r>
              <a:rPr lang="fr-FR" dirty="0">
                <a:effectLst>
                  <a:outerShdw blurRad="38100" dist="38100" dir="2700000" algn="tl">
                    <a:srgbClr val="000000">
                      <a:alpha val="43137"/>
                    </a:srgbClr>
                  </a:outerShdw>
                </a:effectLst>
              </a:rPr>
              <a:t>Food </a:t>
            </a:r>
            <a:r>
              <a:rPr lang="fr-FR" dirty="0" err="1">
                <a:effectLst>
                  <a:outerShdw blurRad="38100" dist="38100" dir="2700000" algn="tl">
                    <a:srgbClr val="000000">
                      <a:alpha val="43137"/>
                    </a:srgbClr>
                  </a:outerShdw>
                </a:effectLst>
              </a:rPr>
              <a:t>security</a:t>
            </a:r>
            <a:endParaRPr lang="fr-FR" dirty="0">
              <a:effectLst>
                <a:outerShdw blurRad="38100" dist="38100" dir="2700000" algn="tl">
                  <a:srgbClr val="000000">
                    <a:alpha val="43137"/>
                  </a:srgbClr>
                </a:outerShdw>
              </a:effectLst>
            </a:endParaRPr>
          </a:p>
        </p:txBody>
      </p:sp>
      <p:pic>
        <p:nvPicPr>
          <p:cNvPr id="37" name="Picture 7">
            <a:extLst>
              <a:ext uri="{FF2B5EF4-FFF2-40B4-BE49-F238E27FC236}">
                <a16:creationId xmlns:a16="http://schemas.microsoft.com/office/drawing/2014/main" id="{E43809A1-A5BB-477B-ACD9-0644AFA4E06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54" r="1551" b="13062"/>
          <a:stretch/>
        </p:blipFill>
        <p:spPr bwMode="auto">
          <a:xfrm>
            <a:off x="8890900" y="2744744"/>
            <a:ext cx="2199418" cy="1083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8" name="Image 37">
            <a:extLst>
              <a:ext uri="{FF2B5EF4-FFF2-40B4-BE49-F238E27FC236}">
                <a16:creationId xmlns:a16="http://schemas.microsoft.com/office/drawing/2014/main" id="{EF42EB7F-6F04-4BC6-9455-BE62CB2197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86" t="2049" r="910" b="25433"/>
          <a:stretch/>
        </p:blipFill>
        <p:spPr>
          <a:xfrm>
            <a:off x="8886798" y="1161812"/>
            <a:ext cx="2199418" cy="1129153"/>
          </a:xfrm>
          <a:prstGeom prst="rect">
            <a:avLst/>
          </a:prstGeom>
          <a:ln>
            <a:noFill/>
          </a:ln>
          <a:effectLst>
            <a:outerShdw blurRad="292100" dist="139700" dir="2700000" algn="tl" rotWithShape="0">
              <a:srgbClr val="333333">
                <a:alpha val="65000"/>
              </a:srgbClr>
            </a:outerShdw>
          </a:effectLst>
        </p:spPr>
      </p:pic>
      <p:grpSp>
        <p:nvGrpSpPr>
          <p:cNvPr id="40" name="Groupe 39">
            <a:extLst>
              <a:ext uri="{FF2B5EF4-FFF2-40B4-BE49-F238E27FC236}">
                <a16:creationId xmlns:a16="http://schemas.microsoft.com/office/drawing/2014/main" id="{78C2A88C-FE7C-4DBD-9D02-1A1187C4811B}"/>
              </a:ext>
            </a:extLst>
          </p:cNvPr>
          <p:cNvGrpSpPr>
            <a:grpSpLocks noChangeAspect="1"/>
          </p:cNvGrpSpPr>
          <p:nvPr/>
        </p:nvGrpSpPr>
        <p:grpSpPr>
          <a:xfrm>
            <a:off x="2415205" y="779493"/>
            <a:ext cx="1418631" cy="1418631"/>
            <a:chOff x="6492921" y="2840496"/>
            <a:chExt cx="2133598" cy="2133598"/>
          </a:xfrm>
        </p:grpSpPr>
        <p:pic>
          <p:nvPicPr>
            <p:cNvPr id="41" name="Image 40">
              <a:extLst>
                <a:ext uri="{FF2B5EF4-FFF2-40B4-BE49-F238E27FC236}">
                  <a16:creationId xmlns:a16="http://schemas.microsoft.com/office/drawing/2014/main" id="{90BB2000-F09F-4381-AB5F-773B1C10F59A}"/>
                </a:ext>
              </a:extLst>
            </p:cNvPr>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t="22865"/>
            <a:stretch/>
          </p:blipFill>
          <p:spPr>
            <a:xfrm>
              <a:off x="6492921" y="3328344"/>
              <a:ext cx="2133598" cy="1645749"/>
            </a:xfrm>
            <a:prstGeom prst="rect">
              <a:avLst/>
            </a:prstGeom>
          </p:spPr>
        </p:pic>
        <p:sp>
          <p:nvSpPr>
            <p:cNvPr id="43" name="Rectangle 42">
              <a:extLst>
                <a:ext uri="{FF2B5EF4-FFF2-40B4-BE49-F238E27FC236}">
                  <a16:creationId xmlns:a16="http://schemas.microsoft.com/office/drawing/2014/main" id="{DC22726F-8460-46EF-A4BE-564569F0CB15}"/>
                </a:ext>
              </a:extLst>
            </p:cNvPr>
            <p:cNvSpPr/>
            <p:nvPr/>
          </p:nvSpPr>
          <p:spPr>
            <a:xfrm>
              <a:off x="6492921" y="2840496"/>
              <a:ext cx="2133598" cy="21335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6" name="Image 45">
              <a:extLst>
                <a:ext uri="{FF2B5EF4-FFF2-40B4-BE49-F238E27FC236}">
                  <a16:creationId xmlns:a16="http://schemas.microsoft.com/office/drawing/2014/main" id="{45F35E04-82F6-4D73-BB91-B552E73BB2E8}"/>
                </a:ext>
              </a:extLst>
            </p:cNvPr>
            <p:cNvPicPr>
              <a:picLocks noChangeAspect="1"/>
            </p:cNvPicPr>
            <p:nvPr/>
          </p:nvPicPr>
          <p:blipFill>
            <a:blip r:embed="rId6"/>
            <a:stretch>
              <a:fillRect/>
            </a:stretch>
          </p:blipFill>
          <p:spPr>
            <a:xfrm>
              <a:off x="6492921" y="2947345"/>
              <a:ext cx="2092288" cy="532039"/>
            </a:xfrm>
            <a:prstGeom prst="rect">
              <a:avLst/>
            </a:prstGeom>
          </p:spPr>
        </p:pic>
      </p:grpSp>
      <p:sp>
        <p:nvSpPr>
          <p:cNvPr id="47" name="ZoneTexte 46">
            <a:extLst>
              <a:ext uri="{FF2B5EF4-FFF2-40B4-BE49-F238E27FC236}">
                <a16:creationId xmlns:a16="http://schemas.microsoft.com/office/drawing/2014/main" id="{1806C505-52A9-4110-A6E5-EE5DAE4F3DBC}"/>
              </a:ext>
            </a:extLst>
          </p:cNvPr>
          <p:cNvSpPr txBox="1"/>
          <p:nvPr/>
        </p:nvSpPr>
        <p:spPr>
          <a:xfrm>
            <a:off x="2548149" y="2182991"/>
            <a:ext cx="1120821" cy="369332"/>
          </a:xfrm>
          <a:prstGeom prst="rect">
            <a:avLst/>
          </a:prstGeom>
          <a:noFill/>
        </p:spPr>
        <p:txBody>
          <a:bodyPr wrap="none" rtlCol="0">
            <a:spAutoFit/>
          </a:bodyPr>
          <a:lstStyle/>
          <a:p>
            <a:pPr algn="ctr"/>
            <a:r>
              <a:rPr lang="fr-FR" dirty="0" err="1">
                <a:effectLst>
                  <a:outerShdw blurRad="38100" dist="38100" dir="2700000" algn="tl">
                    <a:srgbClr val="000000">
                      <a:alpha val="43137"/>
                    </a:srgbClr>
                  </a:outerShdw>
                </a:effectLst>
              </a:rPr>
              <a:t>Droughts</a:t>
            </a:r>
            <a:endParaRPr lang="fr-FR" dirty="0">
              <a:effectLst>
                <a:outerShdw blurRad="38100" dist="38100" dir="2700000" algn="tl">
                  <a:srgbClr val="000000">
                    <a:alpha val="43137"/>
                  </a:srgbClr>
                </a:outerShdw>
              </a:effectLst>
            </a:endParaRPr>
          </a:p>
        </p:txBody>
      </p:sp>
      <p:pic>
        <p:nvPicPr>
          <p:cNvPr id="50" name="Image 49">
            <a:extLst>
              <a:ext uri="{FF2B5EF4-FFF2-40B4-BE49-F238E27FC236}">
                <a16:creationId xmlns:a16="http://schemas.microsoft.com/office/drawing/2014/main" id="{A3998269-3924-485D-ADAE-376C3626D62B}"/>
              </a:ext>
            </a:extLst>
          </p:cNvPr>
          <p:cNvPicPr>
            <a:picLocks noChangeAspect="1"/>
          </p:cNvPicPr>
          <p:nvPr/>
        </p:nvPicPr>
        <p:blipFill>
          <a:blip r:embed="rId7"/>
          <a:stretch>
            <a:fillRect/>
          </a:stretch>
        </p:blipFill>
        <p:spPr>
          <a:xfrm>
            <a:off x="5117450" y="180230"/>
            <a:ext cx="2485734" cy="1988587"/>
          </a:xfrm>
          <a:prstGeom prst="rect">
            <a:avLst/>
          </a:prstGeom>
          <a:ln>
            <a:noFill/>
          </a:ln>
          <a:effectLst>
            <a:outerShdw blurRad="292100" dist="139700" dir="2700000" algn="tl" rotWithShape="0">
              <a:srgbClr val="333333">
                <a:alpha val="65000"/>
              </a:srgbClr>
            </a:outerShdw>
          </a:effectLst>
        </p:spPr>
      </p:pic>
      <p:cxnSp>
        <p:nvCxnSpPr>
          <p:cNvPr id="4" name="Connecteur : en arc 3">
            <a:extLst>
              <a:ext uri="{FF2B5EF4-FFF2-40B4-BE49-F238E27FC236}">
                <a16:creationId xmlns:a16="http://schemas.microsoft.com/office/drawing/2014/main" id="{415B1700-8545-4FFC-BE18-85DA7F3E3F8B}"/>
              </a:ext>
            </a:extLst>
          </p:cNvPr>
          <p:cNvCxnSpPr>
            <a:stCxn id="43" idx="3"/>
          </p:cNvCxnSpPr>
          <p:nvPr/>
        </p:nvCxnSpPr>
        <p:spPr>
          <a:xfrm flipV="1">
            <a:off x="3833836" y="1301019"/>
            <a:ext cx="2375578" cy="187790"/>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 en arc 5">
            <a:extLst>
              <a:ext uri="{FF2B5EF4-FFF2-40B4-BE49-F238E27FC236}">
                <a16:creationId xmlns:a16="http://schemas.microsoft.com/office/drawing/2014/main" id="{6D9E23B9-3434-47CA-8914-ABFF5AB6D722}"/>
              </a:ext>
            </a:extLst>
          </p:cNvPr>
          <p:cNvCxnSpPr/>
          <p:nvPr/>
        </p:nvCxnSpPr>
        <p:spPr>
          <a:xfrm>
            <a:off x="6836735" y="1301019"/>
            <a:ext cx="1818167" cy="1074393"/>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AFBDB0DC-01B6-4E54-B5AE-A71EB470DB92}"/>
              </a:ext>
            </a:extLst>
          </p:cNvPr>
          <p:cNvSpPr txBox="1"/>
          <p:nvPr/>
        </p:nvSpPr>
        <p:spPr>
          <a:xfrm>
            <a:off x="5247322" y="3977606"/>
            <a:ext cx="1313180" cy="369332"/>
          </a:xfrm>
          <a:prstGeom prst="rect">
            <a:avLst/>
          </a:prstGeom>
          <a:noFill/>
        </p:spPr>
        <p:txBody>
          <a:bodyPr wrap="none" rtlCol="0">
            <a:spAutoFit/>
          </a:bodyPr>
          <a:lstStyle/>
          <a:p>
            <a:r>
              <a:rPr lang="fr-FR" b="1" dirty="0">
                <a:effectLst>
                  <a:outerShdw blurRad="38100" dist="38100" dir="2700000" algn="tl">
                    <a:srgbClr val="000000">
                      <a:alpha val="43137"/>
                    </a:srgbClr>
                  </a:outerShdw>
                </a:effectLst>
              </a:rPr>
              <a:t>Climate &amp; </a:t>
            </a:r>
          </a:p>
        </p:txBody>
      </p:sp>
      <p:sp>
        <p:nvSpPr>
          <p:cNvPr id="17" name="ZoneTexte 16">
            <a:extLst>
              <a:ext uri="{FF2B5EF4-FFF2-40B4-BE49-F238E27FC236}">
                <a16:creationId xmlns:a16="http://schemas.microsoft.com/office/drawing/2014/main" id="{32B43D42-1DA0-470A-A13F-B52CE41AC373}"/>
              </a:ext>
            </a:extLst>
          </p:cNvPr>
          <p:cNvSpPr txBox="1"/>
          <p:nvPr/>
        </p:nvSpPr>
        <p:spPr>
          <a:xfrm>
            <a:off x="6362600" y="3977606"/>
            <a:ext cx="1458476" cy="369332"/>
          </a:xfrm>
          <a:prstGeom prst="rect">
            <a:avLst/>
          </a:prstGeom>
          <a:noFill/>
        </p:spPr>
        <p:txBody>
          <a:bodyPr wrap="none" rtlCol="0">
            <a:spAutoFit/>
          </a:bodyPr>
          <a:lstStyle/>
          <a:p>
            <a:r>
              <a:rPr lang="fr-FR" b="1" dirty="0">
                <a:effectLst>
                  <a:outerShdw blurRad="38100" dist="38100" dir="2700000" algn="tl">
                    <a:srgbClr val="000000">
                      <a:alpha val="43137"/>
                    </a:srgbClr>
                  </a:outerShdw>
                </a:effectLst>
              </a:rPr>
              <a:t>Water cycle</a:t>
            </a:r>
          </a:p>
        </p:txBody>
      </p:sp>
      <p:pic>
        <p:nvPicPr>
          <p:cNvPr id="18" name="Image 17">
            <a:extLst>
              <a:ext uri="{FF2B5EF4-FFF2-40B4-BE49-F238E27FC236}">
                <a16:creationId xmlns:a16="http://schemas.microsoft.com/office/drawing/2014/main" id="{6684C359-3501-487A-937A-D64581D6965D}"/>
              </a:ext>
            </a:extLst>
          </p:cNvPr>
          <p:cNvPicPr>
            <a:picLocks noChangeAspect="1"/>
          </p:cNvPicPr>
          <p:nvPr/>
        </p:nvPicPr>
        <p:blipFill rotWithShape="1">
          <a:blip r:embed="rId8"/>
          <a:srcRect l="32957" t="28594" r="22980" b="10448"/>
          <a:stretch/>
        </p:blipFill>
        <p:spPr>
          <a:xfrm rot="279867">
            <a:off x="4954015" y="2095289"/>
            <a:ext cx="3231468" cy="2018948"/>
          </a:xfrm>
          <a:prstGeom prst="rect">
            <a:avLst/>
          </a:prstGeom>
        </p:spPr>
      </p:pic>
    </p:spTree>
    <p:extLst>
      <p:ext uri="{BB962C8B-B14F-4D97-AF65-F5344CB8AC3E}">
        <p14:creationId xmlns:p14="http://schemas.microsoft.com/office/powerpoint/2010/main" val="1261507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 coins arrondis 115">
            <a:extLst>
              <a:ext uri="{FF2B5EF4-FFF2-40B4-BE49-F238E27FC236}">
                <a16:creationId xmlns:a16="http://schemas.microsoft.com/office/drawing/2014/main" id="{33043078-A466-4029-B82A-BF3AD24BC776}"/>
              </a:ext>
            </a:extLst>
          </p:cNvPr>
          <p:cNvSpPr/>
          <p:nvPr/>
        </p:nvSpPr>
        <p:spPr>
          <a:xfrm>
            <a:off x="212335" y="2182931"/>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sp>
        <p:nvSpPr>
          <p:cNvPr id="103" name="Rectangle : coins arrondis 102">
            <a:extLst>
              <a:ext uri="{FF2B5EF4-FFF2-40B4-BE49-F238E27FC236}">
                <a16:creationId xmlns:a16="http://schemas.microsoft.com/office/drawing/2014/main" id="{0C8E81F0-6789-410F-BA49-9D45363422F0}"/>
              </a:ext>
            </a:extLst>
          </p:cNvPr>
          <p:cNvSpPr/>
          <p:nvPr/>
        </p:nvSpPr>
        <p:spPr>
          <a:xfrm>
            <a:off x="189743" y="4050879"/>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104" name="Image 103">
            <a:extLst>
              <a:ext uri="{FF2B5EF4-FFF2-40B4-BE49-F238E27FC236}">
                <a16:creationId xmlns:a16="http://schemas.microsoft.com/office/drawing/2014/main" id="{A5025610-40B5-4531-A13E-A8A3F18AD26A}"/>
              </a:ext>
            </a:extLst>
          </p:cNvPr>
          <p:cNvPicPr>
            <a:picLocks noChangeAspect="1"/>
          </p:cNvPicPr>
          <p:nvPr/>
        </p:nvPicPr>
        <p:blipFill>
          <a:blip r:embed="rId3"/>
          <a:stretch>
            <a:fillRect/>
          </a:stretch>
        </p:blipFill>
        <p:spPr>
          <a:xfrm>
            <a:off x="245806" y="4160113"/>
            <a:ext cx="1705262" cy="1330936"/>
          </a:xfrm>
          <a:prstGeom prst="rect">
            <a:avLst/>
          </a:prstGeom>
        </p:spPr>
      </p:pic>
      <p:grpSp>
        <p:nvGrpSpPr>
          <p:cNvPr id="105" name="Groupe 104">
            <a:extLst>
              <a:ext uri="{FF2B5EF4-FFF2-40B4-BE49-F238E27FC236}">
                <a16:creationId xmlns:a16="http://schemas.microsoft.com/office/drawing/2014/main" id="{CD41C6F9-3987-4457-91C7-75053D1D84C9}"/>
              </a:ext>
            </a:extLst>
          </p:cNvPr>
          <p:cNvGrpSpPr/>
          <p:nvPr/>
        </p:nvGrpSpPr>
        <p:grpSpPr>
          <a:xfrm>
            <a:off x="133516" y="4764603"/>
            <a:ext cx="1421475" cy="974077"/>
            <a:chOff x="7821921" y="4234136"/>
            <a:chExt cx="2543634" cy="1409044"/>
          </a:xfrm>
        </p:grpSpPr>
        <p:pic>
          <p:nvPicPr>
            <p:cNvPr id="106" name="Image 105">
              <a:extLst>
                <a:ext uri="{FF2B5EF4-FFF2-40B4-BE49-F238E27FC236}">
                  <a16:creationId xmlns:a16="http://schemas.microsoft.com/office/drawing/2014/main" id="{9770D878-757A-4554-B03F-0F4BC58FD265}"/>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7821921" y="4234136"/>
              <a:ext cx="2543634" cy="1409044"/>
            </a:xfrm>
            <a:prstGeom prst="rect">
              <a:avLst/>
            </a:prstGeom>
            <a:ln>
              <a:noFill/>
            </a:ln>
            <a:effectLst>
              <a:outerShdw blurRad="292100" dist="139700" dir="2700000" algn="tl" rotWithShape="0">
                <a:srgbClr val="333333">
                  <a:alpha val="65000"/>
                </a:srgbClr>
              </a:outerShdw>
            </a:effectLst>
          </p:spPr>
        </p:pic>
        <p:sp>
          <p:nvSpPr>
            <p:cNvPr id="107" name="Forme libre : forme 106">
              <a:extLst>
                <a:ext uri="{FF2B5EF4-FFF2-40B4-BE49-F238E27FC236}">
                  <a16:creationId xmlns:a16="http://schemas.microsoft.com/office/drawing/2014/main" id="{861F5E08-DC7B-46CD-A5D4-ACBE9280DE2E}"/>
                </a:ext>
              </a:extLst>
            </p:cNvPr>
            <p:cNvSpPr/>
            <p:nvPr/>
          </p:nvSpPr>
          <p:spPr>
            <a:xfrm>
              <a:off x="7964487" y="4327134"/>
              <a:ext cx="1375420" cy="1287046"/>
            </a:xfrm>
            <a:custGeom>
              <a:avLst/>
              <a:gdLst>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49526 w 1329302"/>
                <a:gd name="connsiteY5" fmla="*/ 709683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29054 w 1329302"/>
                <a:gd name="connsiteY5" fmla="*/ 702859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06977"/>
                <a:gd name="connsiteY0" fmla="*/ 0 h 1508077"/>
                <a:gd name="connsiteX1" fmla="*/ 10439 w 1306977"/>
                <a:gd name="connsiteY1" fmla="*/ 163773 h 1508077"/>
                <a:gd name="connsiteX2" fmla="*/ 140093 w 1306977"/>
                <a:gd name="connsiteY2" fmla="*/ 327546 h 1508077"/>
                <a:gd name="connsiteX3" fmla="*/ 262923 w 1306977"/>
                <a:gd name="connsiteY3" fmla="*/ 470848 h 1508077"/>
                <a:gd name="connsiteX4" fmla="*/ 433520 w 1306977"/>
                <a:gd name="connsiteY4" fmla="*/ 580030 h 1508077"/>
                <a:gd name="connsiteX5" fmla="*/ 529054 w 1306977"/>
                <a:gd name="connsiteY5" fmla="*/ 702859 h 1508077"/>
                <a:gd name="connsiteX6" fmla="*/ 549526 w 1306977"/>
                <a:gd name="connsiteY6" fmla="*/ 805218 h 1508077"/>
                <a:gd name="connsiteX7" fmla="*/ 651884 w 1306977"/>
                <a:gd name="connsiteY7" fmla="*/ 934871 h 1508077"/>
                <a:gd name="connsiteX8" fmla="*/ 692827 w 1306977"/>
                <a:gd name="connsiteY8" fmla="*/ 1009934 h 1508077"/>
                <a:gd name="connsiteX9" fmla="*/ 877072 w 1306977"/>
                <a:gd name="connsiteY9" fmla="*/ 1166883 h 1508077"/>
                <a:gd name="connsiteX10" fmla="*/ 1074965 w 1306977"/>
                <a:gd name="connsiteY10" fmla="*/ 1276066 h 1508077"/>
                <a:gd name="connsiteX11" fmla="*/ 1306977 w 1306977"/>
                <a:gd name="connsiteY11" fmla="*/ 1508077 h 1508077"/>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327449 w 1327449"/>
                <a:gd name="connsiteY11" fmla="*/ 1603611 h 1603611"/>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286506 w 1327449"/>
                <a:gd name="connsiteY11" fmla="*/ 1453487 h 1603611"/>
                <a:gd name="connsiteX12" fmla="*/ 1327449 w 1327449"/>
                <a:gd name="connsiteY12" fmla="*/ 1603611 h 160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449" h="1603611">
                  <a:moveTo>
                    <a:pt x="17263" y="0"/>
                  </a:moveTo>
                  <a:cubicBezTo>
                    <a:pt x="3615" y="54591"/>
                    <a:pt x="-10033" y="109182"/>
                    <a:pt x="10439" y="163773"/>
                  </a:cubicBezTo>
                  <a:cubicBezTo>
                    <a:pt x="30911" y="218364"/>
                    <a:pt x="98012" y="276367"/>
                    <a:pt x="140093" y="327546"/>
                  </a:cubicBezTo>
                  <a:cubicBezTo>
                    <a:pt x="182174" y="378725"/>
                    <a:pt x="214019" y="428767"/>
                    <a:pt x="262923" y="470848"/>
                  </a:cubicBezTo>
                  <a:cubicBezTo>
                    <a:pt x="311827" y="512929"/>
                    <a:pt x="389165" y="541362"/>
                    <a:pt x="433520" y="580030"/>
                  </a:cubicBezTo>
                  <a:cubicBezTo>
                    <a:pt x="477875" y="618699"/>
                    <a:pt x="509720" y="665328"/>
                    <a:pt x="529054" y="702859"/>
                  </a:cubicBezTo>
                  <a:cubicBezTo>
                    <a:pt x="548388" y="740390"/>
                    <a:pt x="529054" y="766549"/>
                    <a:pt x="549526" y="805218"/>
                  </a:cubicBezTo>
                  <a:cubicBezTo>
                    <a:pt x="569998" y="843887"/>
                    <a:pt x="628001" y="900752"/>
                    <a:pt x="651884" y="934871"/>
                  </a:cubicBezTo>
                  <a:cubicBezTo>
                    <a:pt x="675767" y="968990"/>
                    <a:pt x="655296" y="971265"/>
                    <a:pt x="692827" y="1009934"/>
                  </a:cubicBezTo>
                  <a:cubicBezTo>
                    <a:pt x="730358" y="1048603"/>
                    <a:pt x="813382" y="1122528"/>
                    <a:pt x="877072" y="1166883"/>
                  </a:cubicBezTo>
                  <a:cubicBezTo>
                    <a:pt x="940762" y="1211238"/>
                    <a:pt x="1006726" y="1228299"/>
                    <a:pt x="1074965" y="1276066"/>
                  </a:cubicBezTo>
                  <a:cubicBezTo>
                    <a:pt x="1143204" y="1323833"/>
                    <a:pt x="1244425" y="1398896"/>
                    <a:pt x="1286506" y="1453487"/>
                  </a:cubicBezTo>
                  <a:cubicBezTo>
                    <a:pt x="1328587" y="1508078"/>
                    <a:pt x="1310389" y="1582002"/>
                    <a:pt x="1327449" y="1603611"/>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Forme libre : forme 107">
              <a:extLst>
                <a:ext uri="{FF2B5EF4-FFF2-40B4-BE49-F238E27FC236}">
                  <a16:creationId xmlns:a16="http://schemas.microsoft.com/office/drawing/2014/main" id="{A3B80040-540D-4AC8-A231-0A4CCF3959F4}"/>
                </a:ext>
              </a:extLst>
            </p:cNvPr>
            <p:cNvSpPr/>
            <p:nvPr/>
          </p:nvSpPr>
          <p:spPr>
            <a:xfrm>
              <a:off x="8555085" y="4338089"/>
              <a:ext cx="1802972" cy="1248709"/>
            </a:xfrm>
            <a:custGeom>
              <a:avLst/>
              <a:gdLst>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228298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187355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0089" h="1555844">
                  <a:moveTo>
                    <a:pt x="0" y="0"/>
                  </a:moveTo>
                  <a:cubicBezTo>
                    <a:pt x="1706" y="56865"/>
                    <a:pt x="3412" y="113731"/>
                    <a:pt x="40943" y="163773"/>
                  </a:cubicBezTo>
                  <a:cubicBezTo>
                    <a:pt x="78474" y="213815"/>
                    <a:pt x="158087" y="253620"/>
                    <a:pt x="225188" y="300250"/>
                  </a:cubicBezTo>
                  <a:cubicBezTo>
                    <a:pt x="292289" y="346880"/>
                    <a:pt x="381000" y="408295"/>
                    <a:pt x="443552" y="443552"/>
                  </a:cubicBezTo>
                  <a:cubicBezTo>
                    <a:pt x="506104" y="478809"/>
                    <a:pt x="559558" y="494731"/>
                    <a:pt x="600501" y="511791"/>
                  </a:cubicBezTo>
                  <a:cubicBezTo>
                    <a:pt x="641444" y="528851"/>
                    <a:pt x="660778" y="510653"/>
                    <a:pt x="689211" y="545910"/>
                  </a:cubicBezTo>
                  <a:cubicBezTo>
                    <a:pt x="717644" y="581167"/>
                    <a:pt x="724468" y="678976"/>
                    <a:pt x="771098" y="723331"/>
                  </a:cubicBezTo>
                  <a:cubicBezTo>
                    <a:pt x="817728" y="767686"/>
                    <a:pt x="899615" y="760862"/>
                    <a:pt x="968991" y="812041"/>
                  </a:cubicBezTo>
                  <a:cubicBezTo>
                    <a:pt x="1038367" y="863220"/>
                    <a:pt x="1144137" y="976952"/>
                    <a:pt x="1187355" y="1030406"/>
                  </a:cubicBezTo>
                  <a:cubicBezTo>
                    <a:pt x="1230573" y="1083860"/>
                    <a:pt x="1190767" y="1096370"/>
                    <a:pt x="1228298" y="1132764"/>
                  </a:cubicBezTo>
                  <a:cubicBezTo>
                    <a:pt x="1265829" y="1169158"/>
                    <a:pt x="1371600" y="1221475"/>
                    <a:pt x="1412543" y="1248770"/>
                  </a:cubicBezTo>
                  <a:cubicBezTo>
                    <a:pt x="1453486" y="1276065"/>
                    <a:pt x="1446663" y="1276065"/>
                    <a:pt x="1473958" y="1296537"/>
                  </a:cubicBezTo>
                  <a:cubicBezTo>
                    <a:pt x="1501253" y="1317009"/>
                    <a:pt x="1536510" y="1345442"/>
                    <a:pt x="1576316" y="1371600"/>
                  </a:cubicBezTo>
                  <a:cubicBezTo>
                    <a:pt x="1616122" y="1397758"/>
                    <a:pt x="1685499" y="1422779"/>
                    <a:pt x="1712794" y="1453486"/>
                  </a:cubicBezTo>
                  <a:cubicBezTo>
                    <a:pt x="1740089" y="1484193"/>
                    <a:pt x="1740089" y="1520018"/>
                    <a:pt x="1740089" y="1555844"/>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7" name="Groupe 96">
            <a:extLst>
              <a:ext uri="{FF2B5EF4-FFF2-40B4-BE49-F238E27FC236}">
                <a16:creationId xmlns:a16="http://schemas.microsoft.com/office/drawing/2014/main" id="{C236407B-209C-44D1-8D1E-1EA55D89F00E}"/>
              </a:ext>
            </a:extLst>
          </p:cNvPr>
          <p:cNvGrpSpPr/>
          <p:nvPr/>
        </p:nvGrpSpPr>
        <p:grpSpPr>
          <a:xfrm>
            <a:off x="216802" y="288134"/>
            <a:ext cx="1713788" cy="1849672"/>
            <a:chOff x="9959486" y="1001096"/>
            <a:chExt cx="1713788" cy="1849672"/>
          </a:xfrm>
        </p:grpSpPr>
        <p:sp>
          <p:nvSpPr>
            <p:cNvPr id="98" name="Rectangle : coins arrondis 97">
              <a:extLst>
                <a:ext uri="{FF2B5EF4-FFF2-40B4-BE49-F238E27FC236}">
                  <a16:creationId xmlns:a16="http://schemas.microsoft.com/office/drawing/2014/main" id="{74E48FD1-A47F-4E11-BF94-5A20C9F840A1}"/>
                </a:ext>
              </a:extLst>
            </p:cNvPr>
            <p:cNvSpPr/>
            <p:nvPr/>
          </p:nvSpPr>
          <p:spPr>
            <a:xfrm>
              <a:off x="9959486" y="1001096"/>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99" name="Image 98">
              <a:extLst>
                <a:ext uri="{FF2B5EF4-FFF2-40B4-BE49-F238E27FC236}">
                  <a16:creationId xmlns:a16="http://schemas.microsoft.com/office/drawing/2014/main" id="{584C5A94-A723-43A9-BF89-8BAF5196A08C}"/>
                </a:ext>
              </a:extLst>
            </p:cNvPr>
            <p:cNvPicPr>
              <a:picLocks noChangeAspect="1"/>
            </p:cNvPicPr>
            <p:nvPr/>
          </p:nvPicPr>
          <p:blipFill>
            <a:blip r:embed="rId6">
              <a:duotone>
                <a:prstClr val="black"/>
                <a:srgbClr val="C00000">
                  <a:tint val="45000"/>
                  <a:satMod val="400000"/>
                </a:srgbClr>
              </a:duotone>
            </a:blip>
            <a:stretch>
              <a:fillRect/>
            </a:stretch>
          </p:blipFill>
          <p:spPr>
            <a:xfrm>
              <a:off x="10116383" y="1345966"/>
              <a:ext cx="1468719" cy="819490"/>
            </a:xfrm>
            <a:prstGeom prst="rect">
              <a:avLst/>
            </a:prstGeom>
            <a:ln>
              <a:noFill/>
            </a:ln>
            <a:effectLst>
              <a:outerShdw blurRad="292100" dist="139700" dir="2700000" algn="tl" rotWithShape="0">
                <a:srgbClr val="333333">
                  <a:alpha val="65000"/>
                </a:srgbClr>
              </a:outerShdw>
            </a:effectLst>
          </p:spPr>
        </p:pic>
        <p:pic>
          <p:nvPicPr>
            <p:cNvPr id="100" name="Picture 2">
              <a:extLst>
                <a:ext uri="{FF2B5EF4-FFF2-40B4-BE49-F238E27FC236}">
                  <a16:creationId xmlns:a16="http://schemas.microsoft.com/office/drawing/2014/main" id="{55E59462-4D43-4BED-B909-8B9C6C0687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1474" y="1985525"/>
              <a:ext cx="871800" cy="865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3" name="Picture 4">
            <a:extLst>
              <a:ext uri="{FF2B5EF4-FFF2-40B4-BE49-F238E27FC236}">
                <a16:creationId xmlns:a16="http://schemas.microsoft.com/office/drawing/2014/main" id="{BB26752B-8FAD-4677-960F-6B51EF126FB5}"/>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5070" t="67144" r="55786" b="8587"/>
          <a:stretch/>
        </p:blipFill>
        <p:spPr>
          <a:xfrm>
            <a:off x="-141438" y="2231894"/>
            <a:ext cx="2409060" cy="1635545"/>
          </a:xfrm>
          <a:prstGeom prst="rect">
            <a:avLst/>
          </a:prstGeom>
        </p:spPr>
      </p:pic>
      <p:pic>
        <p:nvPicPr>
          <p:cNvPr id="27" name="Content Placeholder 3">
            <a:extLst>
              <a:ext uri="{FF2B5EF4-FFF2-40B4-BE49-F238E27FC236}">
                <a16:creationId xmlns:a16="http://schemas.microsoft.com/office/drawing/2014/main" id="{D242E4C5-5932-4FBB-9098-E89941FE026E}"/>
              </a:ext>
            </a:extLst>
          </p:cNvPr>
          <p:cNvPicPr>
            <a:picLocks noChangeAspect="1"/>
          </p:cNvPicPr>
          <p:nvPr/>
        </p:nvPicPr>
        <p:blipFill rotWithShape="1">
          <a:blip r:embed="rId9"/>
          <a:srcRect l="52808" t="33673" r="16734" b="35289"/>
          <a:stretch/>
        </p:blipFill>
        <p:spPr>
          <a:xfrm>
            <a:off x="2101767" y="377285"/>
            <a:ext cx="2351692" cy="1644322"/>
          </a:xfrm>
          <a:prstGeom prst="rect">
            <a:avLst/>
          </a:prstGeom>
          <a:ln>
            <a:noFill/>
          </a:ln>
          <a:effectLst>
            <a:outerShdw blurRad="292100" dist="139700" dir="2700000" algn="tl" rotWithShape="0">
              <a:srgbClr val="333333">
                <a:alpha val="65000"/>
              </a:srgbClr>
            </a:outerShdw>
          </a:effectLst>
        </p:spPr>
      </p:pic>
      <p:pic>
        <p:nvPicPr>
          <p:cNvPr id="2" name="Image 1">
            <a:extLst>
              <a:ext uri="{FF2B5EF4-FFF2-40B4-BE49-F238E27FC236}">
                <a16:creationId xmlns:a16="http://schemas.microsoft.com/office/drawing/2014/main" id="{54DE2E1D-713B-4902-9488-702A5443735D}"/>
              </a:ext>
            </a:extLst>
          </p:cNvPr>
          <p:cNvPicPr>
            <a:picLocks noChangeAspect="1"/>
          </p:cNvPicPr>
          <p:nvPr/>
        </p:nvPicPr>
        <p:blipFill rotWithShape="1">
          <a:blip r:embed="rId10"/>
          <a:srcRect l="50000" t="48316" r="6314" b="6220"/>
          <a:stretch/>
        </p:blipFill>
        <p:spPr>
          <a:xfrm>
            <a:off x="2101768" y="2185024"/>
            <a:ext cx="2351692" cy="1781101"/>
          </a:xfrm>
          <a:prstGeom prst="rect">
            <a:avLst/>
          </a:prstGeom>
        </p:spPr>
      </p:pic>
      <p:pic>
        <p:nvPicPr>
          <p:cNvPr id="33" name="Content Placeholder 3">
            <a:extLst>
              <a:ext uri="{FF2B5EF4-FFF2-40B4-BE49-F238E27FC236}">
                <a16:creationId xmlns:a16="http://schemas.microsoft.com/office/drawing/2014/main" id="{586A4FB6-EE93-46B3-A0F9-AB0B81FFEF94}"/>
              </a:ext>
            </a:extLst>
          </p:cNvPr>
          <p:cNvPicPr>
            <a:picLocks noChangeAspect="1"/>
          </p:cNvPicPr>
          <p:nvPr/>
        </p:nvPicPr>
        <p:blipFill rotWithShape="1">
          <a:blip r:embed="rId11"/>
          <a:srcRect l="49509" t="61890" b="7496"/>
          <a:stretch/>
        </p:blipFill>
        <p:spPr>
          <a:xfrm>
            <a:off x="2056277" y="4060213"/>
            <a:ext cx="2407139" cy="1678467"/>
          </a:xfrm>
          <a:prstGeom prst="rect">
            <a:avLst/>
          </a:prstGeom>
          <a:ln>
            <a:noFill/>
          </a:ln>
          <a:effectLst>
            <a:outerShdw blurRad="292100" dist="139700" dir="2700000" algn="tl" rotWithShape="0">
              <a:srgbClr val="333333">
                <a:alpha val="65000"/>
              </a:srgbClr>
            </a:outerShdw>
          </a:effectLst>
        </p:spPr>
      </p:pic>
      <p:grpSp>
        <p:nvGrpSpPr>
          <p:cNvPr id="4" name="Groupe 3">
            <a:extLst>
              <a:ext uri="{FF2B5EF4-FFF2-40B4-BE49-F238E27FC236}">
                <a16:creationId xmlns:a16="http://schemas.microsoft.com/office/drawing/2014/main" id="{34C2BE3B-1B90-4BD1-AF79-7AC46CC006B9}"/>
              </a:ext>
            </a:extLst>
          </p:cNvPr>
          <p:cNvGrpSpPr>
            <a:grpSpLocks noChangeAspect="1"/>
          </p:cNvGrpSpPr>
          <p:nvPr/>
        </p:nvGrpSpPr>
        <p:grpSpPr>
          <a:xfrm>
            <a:off x="5629293" y="1658364"/>
            <a:ext cx="3547633" cy="3362044"/>
            <a:chOff x="6383767" y="2166522"/>
            <a:chExt cx="2168539" cy="2055095"/>
          </a:xfrm>
        </p:grpSpPr>
        <p:sp>
          <p:nvSpPr>
            <p:cNvPr id="43" name="ZoneTexte 42">
              <a:extLst>
                <a:ext uri="{FF2B5EF4-FFF2-40B4-BE49-F238E27FC236}">
                  <a16:creationId xmlns:a16="http://schemas.microsoft.com/office/drawing/2014/main" id="{E6801609-20EC-4E80-B864-2EB633A9431C}"/>
                </a:ext>
              </a:extLst>
            </p:cNvPr>
            <p:cNvSpPr txBox="1"/>
            <p:nvPr/>
          </p:nvSpPr>
          <p:spPr>
            <a:xfrm>
              <a:off x="6383767" y="2166522"/>
              <a:ext cx="2168539" cy="2055095"/>
            </a:xfrm>
            <a:prstGeom prst="rect">
              <a:avLst/>
            </a:prstGeom>
            <a:noFill/>
          </p:spPr>
          <p:txBody>
            <a:bodyPr wrap="none" rtlCol="0">
              <a:prstTxWarp prst="textArchUp">
                <a:avLst>
                  <a:gd name="adj" fmla="val 10270070"/>
                </a:avLst>
              </a:prstTxWarp>
              <a:spAutoFit/>
            </a:bodyPr>
            <a:lstStyle/>
            <a:p>
              <a:pPr algn="ctr"/>
              <a:r>
                <a:rPr lang="fr-FR" sz="2800" b="1" dirty="0">
                  <a:effectLst>
                    <a:outerShdw blurRad="38100" dist="38100" dir="2700000" algn="tl">
                      <a:srgbClr val="000000">
                        <a:alpha val="43137"/>
                      </a:srgbClr>
                    </a:outerShdw>
                  </a:effectLst>
                </a:rPr>
                <a:t>Co-production</a:t>
              </a:r>
            </a:p>
          </p:txBody>
        </p:sp>
        <p:pic>
          <p:nvPicPr>
            <p:cNvPr id="44" name="Image 43">
              <a:extLst>
                <a:ext uri="{FF2B5EF4-FFF2-40B4-BE49-F238E27FC236}">
                  <a16:creationId xmlns:a16="http://schemas.microsoft.com/office/drawing/2014/main" id="{10E1A14E-49A2-417F-8FC4-4FA301BB34AB}"/>
                </a:ext>
              </a:extLst>
            </p:cNvPr>
            <p:cNvPicPr>
              <a:picLocks noChangeAspect="1"/>
            </p:cNvPicPr>
            <p:nvPr/>
          </p:nvPicPr>
          <p:blipFill>
            <a:blip r:embed="rId12"/>
            <a:stretch>
              <a:fillRect/>
            </a:stretch>
          </p:blipFill>
          <p:spPr>
            <a:xfrm>
              <a:off x="6838946" y="2381203"/>
              <a:ext cx="1383121" cy="1009932"/>
            </a:xfrm>
            <a:prstGeom prst="rect">
              <a:avLst/>
            </a:prstGeom>
            <a:ln>
              <a:noFill/>
            </a:ln>
            <a:effectLst>
              <a:outerShdw blurRad="292100" dist="139700" dir="2700000" algn="tl" rotWithShape="0">
                <a:srgbClr val="333333">
                  <a:alpha val="65000"/>
                </a:srgbClr>
              </a:outerShdw>
            </a:effectLst>
          </p:spPr>
        </p:pic>
        <p:sp>
          <p:nvSpPr>
            <p:cNvPr id="45" name="Flèche courbée vers le haut 117">
              <a:extLst>
                <a:ext uri="{FF2B5EF4-FFF2-40B4-BE49-F238E27FC236}">
                  <a16:creationId xmlns:a16="http://schemas.microsoft.com/office/drawing/2014/main" id="{D88673C7-D794-4C5A-90EE-75FC64403ECB}"/>
                </a:ext>
              </a:extLst>
            </p:cNvPr>
            <p:cNvSpPr/>
            <p:nvPr/>
          </p:nvSpPr>
          <p:spPr>
            <a:xfrm rot="10800000" flipH="1">
              <a:off x="6573545" y="2381204"/>
              <a:ext cx="1849691" cy="824292"/>
            </a:xfrm>
            <a:prstGeom prst="curvedUpArrow">
              <a:avLst>
                <a:gd name="adj1" fmla="val 11071"/>
                <a:gd name="adj2" fmla="val 20155"/>
                <a:gd name="adj3" fmla="val 25076"/>
              </a:avLst>
            </a:prstGeom>
            <a:gradFill flip="none" rotWithShape="1">
              <a:gsLst>
                <a:gs pos="0">
                  <a:srgbClr val="9D0300"/>
                </a:gs>
                <a:gs pos="50000">
                  <a:schemeClr val="accent1">
                    <a:shade val="67500"/>
                    <a:satMod val="115000"/>
                  </a:schemeClr>
                </a:gs>
                <a:gs pos="100000">
                  <a:srgbClr val="9D0300">
                    <a:alpha val="52000"/>
                  </a:srgbClr>
                </a:gs>
              </a:gsLst>
              <a:lin ang="0" scaled="1"/>
              <a:tileRect/>
            </a:gra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tx1"/>
                </a:solidFill>
              </a:endParaRPr>
            </a:p>
          </p:txBody>
        </p:sp>
        <p:sp>
          <p:nvSpPr>
            <p:cNvPr id="46" name="Flèche courbée vers le haut 117">
              <a:extLst>
                <a:ext uri="{FF2B5EF4-FFF2-40B4-BE49-F238E27FC236}">
                  <a16:creationId xmlns:a16="http://schemas.microsoft.com/office/drawing/2014/main" id="{4438B81A-F7BA-497C-A398-6ABEFC63BAB7}"/>
                </a:ext>
              </a:extLst>
            </p:cNvPr>
            <p:cNvSpPr/>
            <p:nvPr/>
          </p:nvSpPr>
          <p:spPr>
            <a:xfrm rot="10800000" flipV="1">
              <a:off x="6525536" y="3244388"/>
              <a:ext cx="1874933" cy="818090"/>
            </a:xfrm>
            <a:prstGeom prst="curvedUpArrow">
              <a:avLst>
                <a:gd name="adj1" fmla="val 11071"/>
                <a:gd name="adj2" fmla="val 20155"/>
                <a:gd name="adj3" fmla="val 25076"/>
              </a:avLst>
            </a:prstGeom>
            <a:gradFill flip="none" rotWithShape="1">
              <a:gsLst>
                <a:gs pos="0">
                  <a:srgbClr val="C00000"/>
                </a:gs>
                <a:gs pos="50000">
                  <a:schemeClr val="accent1">
                    <a:shade val="67500"/>
                    <a:satMod val="115000"/>
                  </a:schemeClr>
                </a:gs>
                <a:gs pos="100000">
                  <a:srgbClr val="9D0300">
                    <a:alpha val="52000"/>
                  </a:srgbClr>
                </a:gs>
              </a:gsLst>
              <a:lin ang="0" scaled="1"/>
              <a:tileRect/>
            </a:gra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tx1"/>
                </a:solidFill>
              </a:endParaRPr>
            </a:p>
          </p:txBody>
        </p:sp>
        <p:pic>
          <p:nvPicPr>
            <p:cNvPr id="47" name="Image 46">
              <a:extLst>
                <a:ext uri="{FF2B5EF4-FFF2-40B4-BE49-F238E27FC236}">
                  <a16:creationId xmlns:a16="http://schemas.microsoft.com/office/drawing/2014/main" id="{A174DA0A-FA15-4E18-AB72-13CF187219DD}"/>
                </a:ext>
              </a:extLst>
            </p:cNvPr>
            <p:cNvPicPr>
              <a:picLocks noChangeAspect="1"/>
            </p:cNvPicPr>
            <p:nvPr/>
          </p:nvPicPr>
          <p:blipFill>
            <a:blip r:embed="rId13"/>
            <a:stretch>
              <a:fillRect/>
            </a:stretch>
          </p:blipFill>
          <p:spPr>
            <a:xfrm>
              <a:off x="7061643" y="3205469"/>
              <a:ext cx="857009" cy="857009"/>
            </a:xfrm>
            <a:prstGeom prst="rect">
              <a:avLst/>
            </a:prstGeom>
          </p:spPr>
        </p:pic>
      </p:grpSp>
      <p:grpSp>
        <p:nvGrpSpPr>
          <p:cNvPr id="38" name="Groupe 37">
            <a:extLst>
              <a:ext uri="{FF2B5EF4-FFF2-40B4-BE49-F238E27FC236}">
                <a16:creationId xmlns:a16="http://schemas.microsoft.com/office/drawing/2014/main" id="{818A8768-F08A-4504-875F-4A148AB20D66}"/>
              </a:ext>
            </a:extLst>
          </p:cNvPr>
          <p:cNvGrpSpPr/>
          <p:nvPr/>
        </p:nvGrpSpPr>
        <p:grpSpPr>
          <a:xfrm>
            <a:off x="9249235" y="6081501"/>
            <a:ext cx="1911391" cy="613529"/>
            <a:chOff x="2106856" y="693245"/>
            <a:chExt cx="780317" cy="312126"/>
          </a:xfrm>
          <a:scene3d>
            <a:camera prst="orthographicFront"/>
            <a:lightRig rig="flat" dir="t"/>
          </a:scene3d>
        </p:grpSpPr>
        <p:sp>
          <p:nvSpPr>
            <p:cNvPr id="39" name="Flèche : chevron 38">
              <a:extLst>
                <a:ext uri="{FF2B5EF4-FFF2-40B4-BE49-F238E27FC236}">
                  <a16:creationId xmlns:a16="http://schemas.microsoft.com/office/drawing/2014/main" id="{C0F98B38-2A13-4924-AF74-E3CFC272A83D}"/>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40" name="Flèche : chevron 4">
              <a:extLst>
                <a:ext uri="{FF2B5EF4-FFF2-40B4-BE49-F238E27FC236}">
                  <a16:creationId xmlns:a16="http://schemas.microsoft.com/office/drawing/2014/main" id="{20C96F0B-D990-490E-909B-B470D9AFFB72}"/>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2021</a:t>
              </a:r>
            </a:p>
          </p:txBody>
        </p:sp>
      </p:grpSp>
      <p:grpSp>
        <p:nvGrpSpPr>
          <p:cNvPr id="58" name="Groupe 57">
            <a:extLst>
              <a:ext uri="{FF2B5EF4-FFF2-40B4-BE49-F238E27FC236}">
                <a16:creationId xmlns:a16="http://schemas.microsoft.com/office/drawing/2014/main" id="{9EB98257-ACCE-4BE7-AC87-0A786D8F43E1}"/>
              </a:ext>
            </a:extLst>
          </p:cNvPr>
          <p:cNvGrpSpPr/>
          <p:nvPr/>
        </p:nvGrpSpPr>
        <p:grpSpPr>
          <a:xfrm>
            <a:off x="7530507" y="6081501"/>
            <a:ext cx="1911391" cy="613529"/>
            <a:chOff x="2106856" y="693245"/>
            <a:chExt cx="780317" cy="312126"/>
          </a:xfrm>
          <a:solidFill>
            <a:srgbClr val="A8595C"/>
          </a:solidFill>
          <a:scene3d>
            <a:camera prst="orthographicFront"/>
            <a:lightRig rig="flat" dir="t"/>
          </a:scene3d>
        </p:grpSpPr>
        <p:sp>
          <p:nvSpPr>
            <p:cNvPr id="59" name="Flèche : chevron 58">
              <a:extLst>
                <a:ext uri="{FF2B5EF4-FFF2-40B4-BE49-F238E27FC236}">
                  <a16:creationId xmlns:a16="http://schemas.microsoft.com/office/drawing/2014/main" id="{8D24FE0A-F51B-4F98-929C-D629179EE84C}"/>
                </a:ext>
              </a:extLst>
            </p:cNvPr>
            <p:cNvSpPr/>
            <p:nvPr/>
          </p:nvSpPr>
          <p:spPr>
            <a:xfrm>
              <a:off x="2106856" y="693245"/>
              <a:ext cx="780317" cy="312126"/>
            </a:xfrm>
            <a:prstGeom prst="chevron">
              <a:avLst/>
            </a:prstGeom>
            <a:gr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sp>
          <p:nvSpPr>
            <p:cNvPr id="60" name="Flèche : chevron 4">
              <a:extLst>
                <a:ext uri="{FF2B5EF4-FFF2-40B4-BE49-F238E27FC236}">
                  <a16:creationId xmlns:a16="http://schemas.microsoft.com/office/drawing/2014/main" id="{FB4DF0BB-B73C-4A09-A10A-75F8A13E9568}"/>
                </a:ext>
              </a:extLst>
            </p:cNvPr>
            <p:cNvSpPr txBox="1"/>
            <p:nvPr/>
          </p:nvSpPr>
          <p:spPr>
            <a:xfrm>
              <a:off x="2262919" y="693245"/>
              <a:ext cx="468191" cy="312126"/>
            </a:xfrm>
            <a:prstGeom prst="rect">
              <a:avLst/>
            </a:prstGeom>
            <a:gr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2020</a:t>
              </a:r>
            </a:p>
          </p:txBody>
        </p:sp>
      </p:grpSp>
      <p:grpSp>
        <p:nvGrpSpPr>
          <p:cNvPr id="61" name="Groupe 60">
            <a:extLst>
              <a:ext uri="{FF2B5EF4-FFF2-40B4-BE49-F238E27FC236}">
                <a16:creationId xmlns:a16="http://schemas.microsoft.com/office/drawing/2014/main" id="{31A30398-9C19-4DBE-86A2-B910A3C3186C}"/>
              </a:ext>
            </a:extLst>
          </p:cNvPr>
          <p:cNvGrpSpPr/>
          <p:nvPr/>
        </p:nvGrpSpPr>
        <p:grpSpPr>
          <a:xfrm>
            <a:off x="4082657" y="6094300"/>
            <a:ext cx="1854008" cy="613529"/>
            <a:chOff x="3277878" y="1491102"/>
            <a:chExt cx="1854008" cy="741603"/>
          </a:xfrm>
          <a:scene3d>
            <a:camera prst="orthographicFront"/>
            <a:lightRig rig="flat" dir="t"/>
          </a:scene3d>
        </p:grpSpPr>
        <p:sp>
          <p:nvSpPr>
            <p:cNvPr id="62" name="Flèche : chevron 61">
              <a:extLst>
                <a:ext uri="{FF2B5EF4-FFF2-40B4-BE49-F238E27FC236}">
                  <a16:creationId xmlns:a16="http://schemas.microsoft.com/office/drawing/2014/main" id="{3C0F025D-9046-4C2B-BA65-6B963F3C35D5}"/>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63" name="Flèche : chevron 4">
              <a:extLst>
                <a:ext uri="{FF2B5EF4-FFF2-40B4-BE49-F238E27FC236}">
                  <a16:creationId xmlns:a16="http://schemas.microsoft.com/office/drawing/2014/main" id="{69E1F215-315B-420B-B1B9-6522E1FDCD00}"/>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64" name="Groupe 63">
            <a:extLst>
              <a:ext uri="{FF2B5EF4-FFF2-40B4-BE49-F238E27FC236}">
                <a16:creationId xmlns:a16="http://schemas.microsoft.com/office/drawing/2014/main" id="{F07F7539-FF48-4F99-86D9-E07376C0471F}"/>
              </a:ext>
            </a:extLst>
          </p:cNvPr>
          <p:cNvGrpSpPr/>
          <p:nvPr/>
        </p:nvGrpSpPr>
        <p:grpSpPr>
          <a:xfrm>
            <a:off x="5786015" y="6081501"/>
            <a:ext cx="1911391" cy="613529"/>
            <a:chOff x="2106856" y="693245"/>
            <a:chExt cx="780317" cy="312126"/>
          </a:xfrm>
          <a:scene3d>
            <a:camera prst="orthographicFront"/>
            <a:lightRig rig="flat" dir="t"/>
          </a:scene3d>
        </p:grpSpPr>
        <p:sp>
          <p:nvSpPr>
            <p:cNvPr id="65" name="Flèche : chevron 64">
              <a:extLst>
                <a:ext uri="{FF2B5EF4-FFF2-40B4-BE49-F238E27FC236}">
                  <a16:creationId xmlns:a16="http://schemas.microsoft.com/office/drawing/2014/main" id="{F1696FBE-B754-4939-B793-0DFF74E930A6}"/>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66" name="Flèche : chevron 4">
              <a:extLst>
                <a:ext uri="{FF2B5EF4-FFF2-40B4-BE49-F238E27FC236}">
                  <a16:creationId xmlns:a16="http://schemas.microsoft.com/office/drawing/2014/main" id="{89546475-7B40-42C9-9295-DAC8037F416B}"/>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2019</a:t>
              </a:r>
            </a:p>
          </p:txBody>
        </p:sp>
      </p:grpSp>
      <p:sp>
        <p:nvSpPr>
          <p:cNvPr id="67" name="Rectangle : coins arrondis 66">
            <a:extLst>
              <a:ext uri="{FF2B5EF4-FFF2-40B4-BE49-F238E27FC236}">
                <a16:creationId xmlns:a16="http://schemas.microsoft.com/office/drawing/2014/main" id="{07B0F661-8D21-49FF-906E-8AD91B9BEF2D}"/>
              </a:ext>
            </a:extLst>
          </p:cNvPr>
          <p:cNvSpPr/>
          <p:nvPr/>
        </p:nvSpPr>
        <p:spPr>
          <a:xfrm>
            <a:off x="5148943" y="6003041"/>
            <a:ext cx="1709057" cy="186530"/>
          </a:xfrm>
          <a:prstGeom prst="roundRect">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200">
              <a:solidFill>
                <a:schemeClr val="tx1"/>
              </a:solidFill>
            </a:endParaRPr>
          </a:p>
        </p:txBody>
      </p:sp>
      <p:grpSp>
        <p:nvGrpSpPr>
          <p:cNvPr id="68" name="Groupe 67">
            <a:extLst>
              <a:ext uri="{FF2B5EF4-FFF2-40B4-BE49-F238E27FC236}">
                <a16:creationId xmlns:a16="http://schemas.microsoft.com/office/drawing/2014/main" id="{5B76CC9E-F7F5-4260-B3BF-2C603E129002}"/>
              </a:ext>
            </a:extLst>
          </p:cNvPr>
          <p:cNvGrpSpPr/>
          <p:nvPr/>
        </p:nvGrpSpPr>
        <p:grpSpPr>
          <a:xfrm>
            <a:off x="2379300" y="6107099"/>
            <a:ext cx="1854008" cy="600730"/>
            <a:chOff x="1639870" y="1491102"/>
            <a:chExt cx="1854008" cy="741603"/>
          </a:xfrm>
          <a:scene3d>
            <a:camera prst="orthographicFront"/>
            <a:lightRig rig="flat" dir="t"/>
          </a:scene3d>
        </p:grpSpPr>
        <p:sp>
          <p:nvSpPr>
            <p:cNvPr id="69" name="Flèche : chevron 68">
              <a:extLst>
                <a:ext uri="{FF2B5EF4-FFF2-40B4-BE49-F238E27FC236}">
                  <a16:creationId xmlns:a16="http://schemas.microsoft.com/office/drawing/2014/main" id="{CD728202-3288-460C-8591-86CE64F3C6B8}"/>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70" name="Flèche : chevron 4">
              <a:extLst>
                <a:ext uri="{FF2B5EF4-FFF2-40B4-BE49-F238E27FC236}">
                  <a16:creationId xmlns:a16="http://schemas.microsoft.com/office/drawing/2014/main" id="{28DD265E-A363-4C4F-9B5D-A59E9B7F6FD9}"/>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71" name="Groupe 70">
            <a:extLst>
              <a:ext uri="{FF2B5EF4-FFF2-40B4-BE49-F238E27FC236}">
                <a16:creationId xmlns:a16="http://schemas.microsoft.com/office/drawing/2014/main" id="{D5E86A3E-E2A4-41CE-8ADB-23414051419C}"/>
              </a:ext>
            </a:extLst>
          </p:cNvPr>
          <p:cNvGrpSpPr/>
          <p:nvPr/>
        </p:nvGrpSpPr>
        <p:grpSpPr>
          <a:xfrm>
            <a:off x="618560" y="6094300"/>
            <a:ext cx="1854008" cy="600730"/>
            <a:chOff x="1861" y="1491102"/>
            <a:chExt cx="1854008" cy="741603"/>
          </a:xfrm>
          <a:scene3d>
            <a:camera prst="orthographicFront"/>
            <a:lightRig rig="flat" dir="t"/>
          </a:scene3d>
        </p:grpSpPr>
        <p:sp>
          <p:nvSpPr>
            <p:cNvPr id="72" name="Flèche : chevron 71">
              <a:extLst>
                <a:ext uri="{FF2B5EF4-FFF2-40B4-BE49-F238E27FC236}">
                  <a16:creationId xmlns:a16="http://schemas.microsoft.com/office/drawing/2014/main" id="{C221DEDB-1962-4558-8BE1-9B55675CA9B4}"/>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73" name="Flèche : chevron 4">
              <a:extLst>
                <a:ext uri="{FF2B5EF4-FFF2-40B4-BE49-F238E27FC236}">
                  <a16:creationId xmlns:a16="http://schemas.microsoft.com/office/drawing/2014/main" id="{E04C3FF3-B560-4BA2-92D3-F3C2909B789B}"/>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sp>
        <p:nvSpPr>
          <p:cNvPr id="74" name="Ellipse 73">
            <a:extLst>
              <a:ext uri="{FF2B5EF4-FFF2-40B4-BE49-F238E27FC236}">
                <a16:creationId xmlns:a16="http://schemas.microsoft.com/office/drawing/2014/main" id="{BEAFB546-4A7D-416C-9AD2-AFCC66B8D813}"/>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75" name="Ellipse 74">
            <a:extLst>
              <a:ext uri="{FF2B5EF4-FFF2-40B4-BE49-F238E27FC236}">
                <a16:creationId xmlns:a16="http://schemas.microsoft.com/office/drawing/2014/main" id="{7B837A4C-D8C4-4331-B2E0-23E0BE9C4128}"/>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76" name="Ellipse 75">
            <a:extLst>
              <a:ext uri="{FF2B5EF4-FFF2-40B4-BE49-F238E27FC236}">
                <a16:creationId xmlns:a16="http://schemas.microsoft.com/office/drawing/2014/main" id="{6929EB9F-39FE-42CE-A753-AF33E3E79874}"/>
              </a:ext>
            </a:extLst>
          </p:cNvPr>
          <p:cNvSpPr/>
          <p:nvPr/>
        </p:nvSpPr>
        <p:spPr>
          <a:xfrm>
            <a:off x="3678372" y="6050492"/>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77" name="Ellipse 76">
            <a:extLst>
              <a:ext uri="{FF2B5EF4-FFF2-40B4-BE49-F238E27FC236}">
                <a16:creationId xmlns:a16="http://schemas.microsoft.com/office/drawing/2014/main" id="{216C51F8-E9B8-4D02-9401-BE3784F1BCCB}"/>
              </a:ext>
            </a:extLst>
          </p:cNvPr>
          <p:cNvSpPr/>
          <p:nvPr/>
        </p:nvSpPr>
        <p:spPr>
          <a:xfrm>
            <a:off x="421114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78" name="Ellipse 77">
            <a:extLst>
              <a:ext uri="{FF2B5EF4-FFF2-40B4-BE49-F238E27FC236}">
                <a16:creationId xmlns:a16="http://schemas.microsoft.com/office/drawing/2014/main" id="{4A0E45DA-4D8D-407C-B0D2-4AC5C89BFFE5}"/>
              </a:ext>
            </a:extLst>
          </p:cNvPr>
          <p:cNvSpPr/>
          <p:nvPr/>
        </p:nvSpPr>
        <p:spPr>
          <a:xfrm>
            <a:off x="450329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79" name="Ellipse 78">
            <a:extLst>
              <a:ext uri="{FF2B5EF4-FFF2-40B4-BE49-F238E27FC236}">
                <a16:creationId xmlns:a16="http://schemas.microsoft.com/office/drawing/2014/main" id="{B29CDB3C-4BF2-47C8-90BD-1CD82A23F9A8}"/>
              </a:ext>
            </a:extLst>
          </p:cNvPr>
          <p:cNvSpPr/>
          <p:nvPr/>
        </p:nvSpPr>
        <p:spPr>
          <a:xfrm>
            <a:off x="4828025" y="6003040"/>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80" name="Ellipse 79">
            <a:extLst>
              <a:ext uri="{FF2B5EF4-FFF2-40B4-BE49-F238E27FC236}">
                <a16:creationId xmlns:a16="http://schemas.microsoft.com/office/drawing/2014/main" id="{8B69738E-F395-4E32-92E2-3C6CD903D931}"/>
              </a:ext>
            </a:extLst>
          </p:cNvPr>
          <p:cNvSpPr/>
          <p:nvPr/>
        </p:nvSpPr>
        <p:spPr>
          <a:xfrm>
            <a:off x="9631512"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Tree>
    <p:extLst>
      <p:ext uri="{BB962C8B-B14F-4D97-AF65-F5344CB8AC3E}">
        <p14:creationId xmlns:p14="http://schemas.microsoft.com/office/powerpoint/2010/main" val="3110774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 coins arrondis 115">
            <a:extLst>
              <a:ext uri="{FF2B5EF4-FFF2-40B4-BE49-F238E27FC236}">
                <a16:creationId xmlns:a16="http://schemas.microsoft.com/office/drawing/2014/main" id="{33043078-A466-4029-B82A-BF3AD24BC776}"/>
              </a:ext>
            </a:extLst>
          </p:cNvPr>
          <p:cNvSpPr/>
          <p:nvPr/>
        </p:nvSpPr>
        <p:spPr>
          <a:xfrm>
            <a:off x="212335" y="2182931"/>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sp>
        <p:nvSpPr>
          <p:cNvPr id="103" name="Rectangle : coins arrondis 102">
            <a:extLst>
              <a:ext uri="{FF2B5EF4-FFF2-40B4-BE49-F238E27FC236}">
                <a16:creationId xmlns:a16="http://schemas.microsoft.com/office/drawing/2014/main" id="{0C8E81F0-6789-410F-BA49-9D45363422F0}"/>
              </a:ext>
            </a:extLst>
          </p:cNvPr>
          <p:cNvSpPr/>
          <p:nvPr/>
        </p:nvSpPr>
        <p:spPr>
          <a:xfrm>
            <a:off x="189743" y="4050879"/>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104" name="Image 103">
            <a:extLst>
              <a:ext uri="{FF2B5EF4-FFF2-40B4-BE49-F238E27FC236}">
                <a16:creationId xmlns:a16="http://schemas.microsoft.com/office/drawing/2014/main" id="{A5025610-40B5-4531-A13E-A8A3F18AD26A}"/>
              </a:ext>
            </a:extLst>
          </p:cNvPr>
          <p:cNvPicPr>
            <a:picLocks noChangeAspect="1"/>
          </p:cNvPicPr>
          <p:nvPr/>
        </p:nvPicPr>
        <p:blipFill>
          <a:blip r:embed="rId3"/>
          <a:stretch>
            <a:fillRect/>
          </a:stretch>
        </p:blipFill>
        <p:spPr>
          <a:xfrm>
            <a:off x="245806" y="4160113"/>
            <a:ext cx="1705262" cy="1330936"/>
          </a:xfrm>
          <a:prstGeom prst="rect">
            <a:avLst/>
          </a:prstGeom>
        </p:spPr>
      </p:pic>
      <p:grpSp>
        <p:nvGrpSpPr>
          <p:cNvPr id="105" name="Groupe 104">
            <a:extLst>
              <a:ext uri="{FF2B5EF4-FFF2-40B4-BE49-F238E27FC236}">
                <a16:creationId xmlns:a16="http://schemas.microsoft.com/office/drawing/2014/main" id="{CD41C6F9-3987-4457-91C7-75053D1D84C9}"/>
              </a:ext>
            </a:extLst>
          </p:cNvPr>
          <p:cNvGrpSpPr/>
          <p:nvPr/>
        </p:nvGrpSpPr>
        <p:grpSpPr>
          <a:xfrm>
            <a:off x="133516" y="4764603"/>
            <a:ext cx="1421475" cy="974077"/>
            <a:chOff x="7821921" y="4234136"/>
            <a:chExt cx="2543634" cy="1409044"/>
          </a:xfrm>
        </p:grpSpPr>
        <p:pic>
          <p:nvPicPr>
            <p:cNvPr id="106" name="Image 105">
              <a:extLst>
                <a:ext uri="{FF2B5EF4-FFF2-40B4-BE49-F238E27FC236}">
                  <a16:creationId xmlns:a16="http://schemas.microsoft.com/office/drawing/2014/main" id="{9770D878-757A-4554-B03F-0F4BC58FD265}"/>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7821921" y="4234136"/>
              <a:ext cx="2543634" cy="1409044"/>
            </a:xfrm>
            <a:prstGeom prst="rect">
              <a:avLst/>
            </a:prstGeom>
            <a:ln>
              <a:noFill/>
            </a:ln>
            <a:effectLst>
              <a:outerShdw blurRad="292100" dist="139700" dir="2700000" algn="tl" rotWithShape="0">
                <a:srgbClr val="333333">
                  <a:alpha val="65000"/>
                </a:srgbClr>
              </a:outerShdw>
            </a:effectLst>
          </p:spPr>
        </p:pic>
        <p:sp>
          <p:nvSpPr>
            <p:cNvPr id="107" name="Forme libre : forme 106">
              <a:extLst>
                <a:ext uri="{FF2B5EF4-FFF2-40B4-BE49-F238E27FC236}">
                  <a16:creationId xmlns:a16="http://schemas.microsoft.com/office/drawing/2014/main" id="{861F5E08-DC7B-46CD-A5D4-ACBE9280DE2E}"/>
                </a:ext>
              </a:extLst>
            </p:cNvPr>
            <p:cNvSpPr/>
            <p:nvPr/>
          </p:nvSpPr>
          <p:spPr>
            <a:xfrm>
              <a:off x="7964487" y="4327134"/>
              <a:ext cx="1375420" cy="1287046"/>
            </a:xfrm>
            <a:custGeom>
              <a:avLst/>
              <a:gdLst>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49526 w 1329302"/>
                <a:gd name="connsiteY5" fmla="*/ 709683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29054 w 1329302"/>
                <a:gd name="connsiteY5" fmla="*/ 702859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06977"/>
                <a:gd name="connsiteY0" fmla="*/ 0 h 1508077"/>
                <a:gd name="connsiteX1" fmla="*/ 10439 w 1306977"/>
                <a:gd name="connsiteY1" fmla="*/ 163773 h 1508077"/>
                <a:gd name="connsiteX2" fmla="*/ 140093 w 1306977"/>
                <a:gd name="connsiteY2" fmla="*/ 327546 h 1508077"/>
                <a:gd name="connsiteX3" fmla="*/ 262923 w 1306977"/>
                <a:gd name="connsiteY3" fmla="*/ 470848 h 1508077"/>
                <a:gd name="connsiteX4" fmla="*/ 433520 w 1306977"/>
                <a:gd name="connsiteY4" fmla="*/ 580030 h 1508077"/>
                <a:gd name="connsiteX5" fmla="*/ 529054 w 1306977"/>
                <a:gd name="connsiteY5" fmla="*/ 702859 h 1508077"/>
                <a:gd name="connsiteX6" fmla="*/ 549526 w 1306977"/>
                <a:gd name="connsiteY6" fmla="*/ 805218 h 1508077"/>
                <a:gd name="connsiteX7" fmla="*/ 651884 w 1306977"/>
                <a:gd name="connsiteY7" fmla="*/ 934871 h 1508077"/>
                <a:gd name="connsiteX8" fmla="*/ 692827 w 1306977"/>
                <a:gd name="connsiteY8" fmla="*/ 1009934 h 1508077"/>
                <a:gd name="connsiteX9" fmla="*/ 877072 w 1306977"/>
                <a:gd name="connsiteY9" fmla="*/ 1166883 h 1508077"/>
                <a:gd name="connsiteX10" fmla="*/ 1074965 w 1306977"/>
                <a:gd name="connsiteY10" fmla="*/ 1276066 h 1508077"/>
                <a:gd name="connsiteX11" fmla="*/ 1306977 w 1306977"/>
                <a:gd name="connsiteY11" fmla="*/ 1508077 h 1508077"/>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327449 w 1327449"/>
                <a:gd name="connsiteY11" fmla="*/ 1603611 h 1603611"/>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286506 w 1327449"/>
                <a:gd name="connsiteY11" fmla="*/ 1453487 h 1603611"/>
                <a:gd name="connsiteX12" fmla="*/ 1327449 w 1327449"/>
                <a:gd name="connsiteY12" fmla="*/ 1603611 h 160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449" h="1603611">
                  <a:moveTo>
                    <a:pt x="17263" y="0"/>
                  </a:moveTo>
                  <a:cubicBezTo>
                    <a:pt x="3615" y="54591"/>
                    <a:pt x="-10033" y="109182"/>
                    <a:pt x="10439" y="163773"/>
                  </a:cubicBezTo>
                  <a:cubicBezTo>
                    <a:pt x="30911" y="218364"/>
                    <a:pt x="98012" y="276367"/>
                    <a:pt x="140093" y="327546"/>
                  </a:cubicBezTo>
                  <a:cubicBezTo>
                    <a:pt x="182174" y="378725"/>
                    <a:pt x="214019" y="428767"/>
                    <a:pt x="262923" y="470848"/>
                  </a:cubicBezTo>
                  <a:cubicBezTo>
                    <a:pt x="311827" y="512929"/>
                    <a:pt x="389165" y="541362"/>
                    <a:pt x="433520" y="580030"/>
                  </a:cubicBezTo>
                  <a:cubicBezTo>
                    <a:pt x="477875" y="618699"/>
                    <a:pt x="509720" y="665328"/>
                    <a:pt x="529054" y="702859"/>
                  </a:cubicBezTo>
                  <a:cubicBezTo>
                    <a:pt x="548388" y="740390"/>
                    <a:pt x="529054" y="766549"/>
                    <a:pt x="549526" y="805218"/>
                  </a:cubicBezTo>
                  <a:cubicBezTo>
                    <a:pt x="569998" y="843887"/>
                    <a:pt x="628001" y="900752"/>
                    <a:pt x="651884" y="934871"/>
                  </a:cubicBezTo>
                  <a:cubicBezTo>
                    <a:pt x="675767" y="968990"/>
                    <a:pt x="655296" y="971265"/>
                    <a:pt x="692827" y="1009934"/>
                  </a:cubicBezTo>
                  <a:cubicBezTo>
                    <a:pt x="730358" y="1048603"/>
                    <a:pt x="813382" y="1122528"/>
                    <a:pt x="877072" y="1166883"/>
                  </a:cubicBezTo>
                  <a:cubicBezTo>
                    <a:pt x="940762" y="1211238"/>
                    <a:pt x="1006726" y="1228299"/>
                    <a:pt x="1074965" y="1276066"/>
                  </a:cubicBezTo>
                  <a:cubicBezTo>
                    <a:pt x="1143204" y="1323833"/>
                    <a:pt x="1244425" y="1398896"/>
                    <a:pt x="1286506" y="1453487"/>
                  </a:cubicBezTo>
                  <a:cubicBezTo>
                    <a:pt x="1328587" y="1508078"/>
                    <a:pt x="1310389" y="1582002"/>
                    <a:pt x="1327449" y="1603611"/>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Forme libre : forme 107">
              <a:extLst>
                <a:ext uri="{FF2B5EF4-FFF2-40B4-BE49-F238E27FC236}">
                  <a16:creationId xmlns:a16="http://schemas.microsoft.com/office/drawing/2014/main" id="{A3B80040-540D-4AC8-A231-0A4CCF3959F4}"/>
                </a:ext>
              </a:extLst>
            </p:cNvPr>
            <p:cNvSpPr/>
            <p:nvPr/>
          </p:nvSpPr>
          <p:spPr>
            <a:xfrm>
              <a:off x="8555085" y="4338089"/>
              <a:ext cx="1802972" cy="1248709"/>
            </a:xfrm>
            <a:custGeom>
              <a:avLst/>
              <a:gdLst>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228298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187355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0089" h="1555844">
                  <a:moveTo>
                    <a:pt x="0" y="0"/>
                  </a:moveTo>
                  <a:cubicBezTo>
                    <a:pt x="1706" y="56865"/>
                    <a:pt x="3412" y="113731"/>
                    <a:pt x="40943" y="163773"/>
                  </a:cubicBezTo>
                  <a:cubicBezTo>
                    <a:pt x="78474" y="213815"/>
                    <a:pt x="158087" y="253620"/>
                    <a:pt x="225188" y="300250"/>
                  </a:cubicBezTo>
                  <a:cubicBezTo>
                    <a:pt x="292289" y="346880"/>
                    <a:pt x="381000" y="408295"/>
                    <a:pt x="443552" y="443552"/>
                  </a:cubicBezTo>
                  <a:cubicBezTo>
                    <a:pt x="506104" y="478809"/>
                    <a:pt x="559558" y="494731"/>
                    <a:pt x="600501" y="511791"/>
                  </a:cubicBezTo>
                  <a:cubicBezTo>
                    <a:pt x="641444" y="528851"/>
                    <a:pt x="660778" y="510653"/>
                    <a:pt x="689211" y="545910"/>
                  </a:cubicBezTo>
                  <a:cubicBezTo>
                    <a:pt x="717644" y="581167"/>
                    <a:pt x="724468" y="678976"/>
                    <a:pt x="771098" y="723331"/>
                  </a:cubicBezTo>
                  <a:cubicBezTo>
                    <a:pt x="817728" y="767686"/>
                    <a:pt x="899615" y="760862"/>
                    <a:pt x="968991" y="812041"/>
                  </a:cubicBezTo>
                  <a:cubicBezTo>
                    <a:pt x="1038367" y="863220"/>
                    <a:pt x="1144137" y="976952"/>
                    <a:pt x="1187355" y="1030406"/>
                  </a:cubicBezTo>
                  <a:cubicBezTo>
                    <a:pt x="1230573" y="1083860"/>
                    <a:pt x="1190767" y="1096370"/>
                    <a:pt x="1228298" y="1132764"/>
                  </a:cubicBezTo>
                  <a:cubicBezTo>
                    <a:pt x="1265829" y="1169158"/>
                    <a:pt x="1371600" y="1221475"/>
                    <a:pt x="1412543" y="1248770"/>
                  </a:cubicBezTo>
                  <a:cubicBezTo>
                    <a:pt x="1453486" y="1276065"/>
                    <a:pt x="1446663" y="1276065"/>
                    <a:pt x="1473958" y="1296537"/>
                  </a:cubicBezTo>
                  <a:cubicBezTo>
                    <a:pt x="1501253" y="1317009"/>
                    <a:pt x="1536510" y="1345442"/>
                    <a:pt x="1576316" y="1371600"/>
                  </a:cubicBezTo>
                  <a:cubicBezTo>
                    <a:pt x="1616122" y="1397758"/>
                    <a:pt x="1685499" y="1422779"/>
                    <a:pt x="1712794" y="1453486"/>
                  </a:cubicBezTo>
                  <a:cubicBezTo>
                    <a:pt x="1740089" y="1484193"/>
                    <a:pt x="1740089" y="1520018"/>
                    <a:pt x="1740089" y="1555844"/>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7" name="Groupe 96">
            <a:extLst>
              <a:ext uri="{FF2B5EF4-FFF2-40B4-BE49-F238E27FC236}">
                <a16:creationId xmlns:a16="http://schemas.microsoft.com/office/drawing/2014/main" id="{C236407B-209C-44D1-8D1E-1EA55D89F00E}"/>
              </a:ext>
            </a:extLst>
          </p:cNvPr>
          <p:cNvGrpSpPr/>
          <p:nvPr/>
        </p:nvGrpSpPr>
        <p:grpSpPr>
          <a:xfrm>
            <a:off x="216802" y="288134"/>
            <a:ext cx="1713788" cy="1849672"/>
            <a:chOff x="9959486" y="1001096"/>
            <a:chExt cx="1713788" cy="1849672"/>
          </a:xfrm>
        </p:grpSpPr>
        <p:sp>
          <p:nvSpPr>
            <p:cNvPr id="98" name="Rectangle : coins arrondis 97">
              <a:extLst>
                <a:ext uri="{FF2B5EF4-FFF2-40B4-BE49-F238E27FC236}">
                  <a16:creationId xmlns:a16="http://schemas.microsoft.com/office/drawing/2014/main" id="{74E48FD1-A47F-4E11-BF94-5A20C9F840A1}"/>
                </a:ext>
              </a:extLst>
            </p:cNvPr>
            <p:cNvSpPr/>
            <p:nvPr/>
          </p:nvSpPr>
          <p:spPr>
            <a:xfrm>
              <a:off x="9959486" y="1001096"/>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99" name="Image 98">
              <a:extLst>
                <a:ext uri="{FF2B5EF4-FFF2-40B4-BE49-F238E27FC236}">
                  <a16:creationId xmlns:a16="http://schemas.microsoft.com/office/drawing/2014/main" id="{584C5A94-A723-43A9-BF89-8BAF5196A08C}"/>
                </a:ext>
              </a:extLst>
            </p:cNvPr>
            <p:cNvPicPr>
              <a:picLocks noChangeAspect="1"/>
            </p:cNvPicPr>
            <p:nvPr/>
          </p:nvPicPr>
          <p:blipFill>
            <a:blip r:embed="rId6">
              <a:duotone>
                <a:prstClr val="black"/>
                <a:srgbClr val="C00000">
                  <a:tint val="45000"/>
                  <a:satMod val="400000"/>
                </a:srgbClr>
              </a:duotone>
            </a:blip>
            <a:stretch>
              <a:fillRect/>
            </a:stretch>
          </p:blipFill>
          <p:spPr>
            <a:xfrm>
              <a:off x="10116383" y="1345966"/>
              <a:ext cx="1468719" cy="819490"/>
            </a:xfrm>
            <a:prstGeom prst="rect">
              <a:avLst/>
            </a:prstGeom>
            <a:ln>
              <a:noFill/>
            </a:ln>
            <a:effectLst>
              <a:outerShdw blurRad="292100" dist="139700" dir="2700000" algn="tl" rotWithShape="0">
                <a:srgbClr val="333333">
                  <a:alpha val="65000"/>
                </a:srgbClr>
              </a:outerShdw>
            </a:effectLst>
          </p:spPr>
        </p:pic>
        <p:pic>
          <p:nvPicPr>
            <p:cNvPr id="100" name="Picture 2">
              <a:extLst>
                <a:ext uri="{FF2B5EF4-FFF2-40B4-BE49-F238E27FC236}">
                  <a16:creationId xmlns:a16="http://schemas.microsoft.com/office/drawing/2014/main" id="{55E59462-4D43-4BED-B909-8B9C6C0687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1474" y="1985525"/>
              <a:ext cx="871800" cy="865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3" name="Picture 4">
            <a:extLst>
              <a:ext uri="{FF2B5EF4-FFF2-40B4-BE49-F238E27FC236}">
                <a16:creationId xmlns:a16="http://schemas.microsoft.com/office/drawing/2014/main" id="{BB26752B-8FAD-4677-960F-6B51EF126FB5}"/>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5070" t="67144" r="55786" b="8587"/>
          <a:stretch/>
        </p:blipFill>
        <p:spPr>
          <a:xfrm>
            <a:off x="-141438" y="2231894"/>
            <a:ext cx="2409060" cy="1635545"/>
          </a:xfrm>
          <a:prstGeom prst="rect">
            <a:avLst/>
          </a:prstGeom>
        </p:spPr>
      </p:pic>
      <p:pic>
        <p:nvPicPr>
          <p:cNvPr id="27" name="Content Placeholder 3">
            <a:extLst>
              <a:ext uri="{FF2B5EF4-FFF2-40B4-BE49-F238E27FC236}">
                <a16:creationId xmlns:a16="http://schemas.microsoft.com/office/drawing/2014/main" id="{D242E4C5-5932-4FBB-9098-E89941FE026E}"/>
              </a:ext>
            </a:extLst>
          </p:cNvPr>
          <p:cNvPicPr>
            <a:picLocks noChangeAspect="1"/>
          </p:cNvPicPr>
          <p:nvPr/>
        </p:nvPicPr>
        <p:blipFill rotWithShape="1">
          <a:blip r:embed="rId9"/>
          <a:srcRect l="52808" t="33673" r="16734" b="35289"/>
          <a:stretch/>
        </p:blipFill>
        <p:spPr>
          <a:xfrm>
            <a:off x="2101767" y="377285"/>
            <a:ext cx="2351692" cy="1644322"/>
          </a:xfrm>
          <a:prstGeom prst="rect">
            <a:avLst/>
          </a:prstGeom>
          <a:ln>
            <a:noFill/>
          </a:ln>
          <a:effectLst>
            <a:outerShdw blurRad="292100" dist="139700" dir="2700000" algn="tl" rotWithShape="0">
              <a:srgbClr val="333333">
                <a:alpha val="65000"/>
              </a:srgbClr>
            </a:outerShdw>
          </a:effectLst>
        </p:spPr>
      </p:pic>
      <p:pic>
        <p:nvPicPr>
          <p:cNvPr id="2" name="Image 1">
            <a:extLst>
              <a:ext uri="{FF2B5EF4-FFF2-40B4-BE49-F238E27FC236}">
                <a16:creationId xmlns:a16="http://schemas.microsoft.com/office/drawing/2014/main" id="{54DE2E1D-713B-4902-9488-702A5443735D}"/>
              </a:ext>
            </a:extLst>
          </p:cNvPr>
          <p:cNvPicPr>
            <a:picLocks noChangeAspect="1"/>
          </p:cNvPicPr>
          <p:nvPr/>
        </p:nvPicPr>
        <p:blipFill rotWithShape="1">
          <a:blip r:embed="rId10"/>
          <a:srcRect l="50000" t="48316" r="6314" b="6220"/>
          <a:stretch/>
        </p:blipFill>
        <p:spPr>
          <a:xfrm>
            <a:off x="2101768" y="2185024"/>
            <a:ext cx="2351692" cy="1781101"/>
          </a:xfrm>
          <a:prstGeom prst="rect">
            <a:avLst/>
          </a:prstGeom>
        </p:spPr>
      </p:pic>
      <p:pic>
        <p:nvPicPr>
          <p:cNvPr id="33" name="Content Placeholder 3">
            <a:extLst>
              <a:ext uri="{FF2B5EF4-FFF2-40B4-BE49-F238E27FC236}">
                <a16:creationId xmlns:a16="http://schemas.microsoft.com/office/drawing/2014/main" id="{586A4FB6-EE93-46B3-A0F9-AB0B81FFEF94}"/>
              </a:ext>
            </a:extLst>
          </p:cNvPr>
          <p:cNvPicPr>
            <a:picLocks noChangeAspect="1"/>
          </p:cNvPicPr>
          <p:nvPr/>
        </p:nvPicPr>
        <p:blipFill rotWithShape="1">
          <a:blip r:embed="rId11"/>
          <a:srcRect l="49509" t="61890" b="7496"/>
          <a:stretch/>
        </p:blipFill>
        <p:spPr>
          <a:xfrm>
            <a:off x="2056277" y="4060213"/>
            <a:ext cx="2407139" cy="1678467"/>
          </a:xfrm>
          <a:prstGeom prst="rect">
            <a:avLst/>
          </a:prstGeom>
          <a:ln>
            <a:noFill/>
          </a:ln>
          <a:effectLst>
            <a:outerShdw blurRad="292100" dist="139700" dir="2700000" algn="tl" rotWithShape="0">
              <a:srgbClr val="333333">
                <a:alpha val="65000"/>
              </a:srgbClr>
            </a:outerShdw>
          </a:effectLst>
        </p:spPr>
      </p:pic>
      <p:sp>
        <p:nvSpPr>
          <p:cNvPr id="41" name="Rectangle : coins arrondis 40">
            <a:extLst>
              <a:ext uri="{FF2B5EF4-FFF2-40B4-BE49-F238E27FC236}">
                <a16:creationId xmlns:a16="http://schemas.microsoft.com/office/drawing/2014/main" id="{15F9E66F-2561-424C-B06F-32812A89824F}"/>
              </a:ext>
            </a:extLst>
          </p:cNvPr>
          <p:cNvSpPr/>
          <p:nvPr/>
        </p:nvSpPr>
        <p:spPr>
          <a:xfrm>
            <a:off x="6569703" y="53117"/>
            <a:ext cx="3635227" cy="47003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FR" b="1" dirty="0">
                <a:effectLst>
                  <a:outerShdw blurRad="38100" dist="38100" dir="2700000" algn="tl">
                    <a:srgbClr val="000000">
                      <a:alpha val="43137"/>
                    </a:srgbClr>
                  </a:outerShdw>
                </a:effectLst>
              </a:rPr>
              <a:t>Restitution workshop</a:t>
            </a:r>
          </a:p>
        </p:txBody>
      </p:sp>
      <p:pic>
        <p:nvPicPr>
          <p:cNvPr id="49" name="Picture 2" descr="http://meteoburkina.bf/images/logo.png">
            <a:extLst>
              <a:ext uri="{FF2B5EF4-FFF2-40B4-BE49-F238E27FC236}">
                <a16:creationId xmlns:a16="http://schemas.microsoft.com/office/drawing/2014/main" id="{BB15C24F-0CC8-4EC4-95E7-2E4562775D25}"/>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912784" y="932947"/>
            <a:ext cx="1146837" cy="507508"/>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Connecteur droit avec flèche 49">
            <a:extLst>
              <a:ext uri="{FF2B5EF4-FFF2-40B4-BE49-F238E27FC236}">
                <a16:creationId xmlns:a16="http://schemas.microsoft.com/office/drawing/2014/main" id="{52B0B0D3-8988-44FD-902C-C0A5E9C7F5F1}"/>
              </a:ext>
            </a:extLst>
          </p:cNvPr>
          <p:cNvCxnSpPr>
            <a:cxnSpLocks/>
            <a:endCxn id="49" idx="1"/>
          </p:cNvCxnSpPr>
          <p:nvPr/>
        </p:nvCxnSpPr>
        <p:spPr>
          <a:xfrm flipV="1">
            <a:off x="4453459" y="1186701"/>
            <a:ext cx="3459325" cy="127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ZoneTexte 50">
            <a:extLst>
              <a:ext uri="{FF2B5EF4-FFF2-40B4-BE49-F238E27FC236}">
                <a16:creationId xmlns:a16="http://schemas.microsoft.com/office/drawing/2014/main" id="{F281C18A-53DA-4B3D-97B6-35E3EFDE72CA}"/>
              </a:ext>
            </a:extLst>
          </p:cNvPr>
          <p:cNvSpPr txBox="1"/>
          <p:nvPr/>
        </p:nvSpPr>
        <p:spPr>
          <a:xfrm>
            <a:off x="4882498" y="810094"/>
            <a:ext cx="2788007" cy="369332"/>
          </a:xfrm>
          <a:prstGeom prst="rect">
            <a:avLst/>
          </a:prstGeom>
          <a:noFill/>
        </p:spPr>
        <p:txBody>
          <a:bodyPr wrap="none" rtlCol="0">
            <a:spAutoFit/>
          </a:bodyPr>
          <a:lstStyle/>
          <a:p>
            <a:r>
              <a:rPr lang="fr-FR" b="1" dirty="0" err="1">
                <a:effectLst>
                  <a:outerShdw blurRad="38100" dist="38100" dir="2700000" algn="tl">
                    <a:srgbClr val="000000">
                      <a:alpha val="43137"/>
                    </a:srgbClr>
                  </a:outerShdw>
                </a:effectLst>
              </a:rPr>
              <a:t>Presentation</a:t>
            </a:r>
            <a:r>
              <a:rPr lang="fr-FR" b="1" dirty="0">
                <a:effectLst>
                  <a:outerShdw blurRad="38100" dist="38100" dir="2700000" algn="tl">
                    <a:srgbClr val="000000">
                      <a:alpha val="43137"/>
                    </a:srgbClr>
                  </a:outerShdw>
                </a:effectLst>
              </a:rPr>
              <a:t> &amp; Transfer</a:t>
            </a:r>
          </a:p>
        </p:txBody>
      </p:sp>
      <p:pic>
        <p:nvPicPr>
          <p:cNvPr id="52" name="Image 51">
            <a:extLst>
              <a:ext uri="{FF2B5EF4-FFF2-40B4-BE49-F238E27FC236}">
                <a16:creationId xmlns:a16="http://schemas.microsoft.com/office/drawing/2014/main" id="{7352E582-3D95-4B24-BBEE-CA0D57B7DA48}"/>
              </a:ext>
            </a:extLst>
          </p:cNvPr>
          <p:cNvPicPr>
            <a:picLocks noChangeAspect="1"/>
          </p:cNvPicPr>
          <p:nvPr/>
        </p:nvPicPr>
        <p:blipFill>
          <a:blip r:embed="rId14">
            <a:duotone>
              <a:prstClr val="black"/>
              <a:srgbClr val="00B050">
                <a:tint val="45000"/>
                <a:satMod val="400000"/>
              </a:srgbClr>
            </a:duotone>
          </a:blip>
          <a:stretch>
            <a:fillRect/>
          </a:stretch>
        </p:blipFill>
        <p:spPr>
          <a:xfrm>
            <a:off x="10040919" y="53075"/>
            <a:ext cx="887343" cy="893902"/>
          </a:xfrm>
          <a:prstGeom prst="rect">
            <a:avLst/>
          </a:prstGeom>
        </p:spPr>
      </p:pic>
      <p:pic>
        <p:nvPicPr>
          <p:cNvPr id="53" name="Picture 2" descr="Résultat de recherche d'images pour &quot;2iE burkina faso&quot;">
            <a:extLst>
              <a:ext uri="{FF2B5EF4-FFF2-40B4-BE49-F238E27FC236}">
                <a16:creationId xmlns:a16="http://schemas.microsoft.com/office/drawing/2014/main" id="{9E288DAF-6174-403B-9084-84DE5FB78214}"/>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3557" y="-33639"/>
            <a:ext cx="938503" cy="938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65" name="Groupe 64">
            <a:extLst>
              <a:ext uri="{FF2B5EF4-FFF2-40B4-BE49-F238E27FC236}">
                <a16:creationId xmlns:a16="http://schemas.microsoft.com/office/drawing/2014/main" id="{ED63DBE0-3A92-414B-9EE5-0D858DD601E6}"/>
              </a:ext>
            </a:extLst>
          </p:cNvPr>
          <p:cNvGrpSpPr/>
          <p:nvPr/>
        </p:nvGrpSpPr>
        <p:grpSpPr>
          <a:xfrm>
            <a:off x="9249235" y="6081501"/>
            <a:ext cx="1911391" cy="613529"/>
            <a:chOff x="2106856" y="693245"/>
            <a:chExt cx="780317" cy="312126"/>
          </a:xfrm>
          <a:scene3d>
            <a:camera prst="orthographicFront"/>
            <a:lightRig rig="flat" dir="t"/>
          </a:scene3d>
        </p:grpSpPr>
        <p:sp>
          <p:nvSpPr>
            <p:cNvPr id="66" name="Flèche : chevron 65">
              <a:extLst>
                <a:ext uri="{FF2B5EF4-FFF2-40B4-BE49-F238E27FC236}">
                  <a16:creationId xmlns:a16="http://schemas.microsoft.com/office/drawing/2014/main" id="{E6690D95-69B5-4FEA-B0EE-BED3069B47E2}"/>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67" name="Flèche : chevron 4">
              <a:extLst>
                <a:ext uri="{FF2B5EF4-FFF2-40B4-BE49-F238E27FC236}">
                  <a16:creationId xmlns:a16="http://schemas.microsoft.com/office/drawing/2014/main" id="{D1E0C041-D061-48C1-8FD9-BBF773B18FAB}"/>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2021</a:t>
              </a:r>
            </a:p>
          </p:txBody>
        </p:sp>
      </p:grpSp>
      <p:grpSp>
        <p:nvGrpSpPr>
          <p:cNvPr id="80" name="Groupe 79">
            <a:extLst>
              <a:ext uri="{FF2B5EF4-FFF2-40B4-BE49-F238E27FC236}">
                <a16:creationId xmlns:a16="http://schemas.microsoft.com/office/drawing/2014/main" id="{9D7B8EF6-33D6-4FBD-AB8D-0AD50124EA00}"/>
              </a:ext>
            </a:extLst>
          </p:cNvPr>
          <p:cNvGrpSpPr/>
          <p:nvPr/>
        </p:nvGrpSpPr>
        <p:grpSpPr>
          <a:xfrm>
            <a:off x="7530507" y="6081501"/>
            <a:ext cx="1911391" cy="613529"/>
            <a:chOff x="2106856" y="693245"/>
            <a:chExt cx="780317" cy="312126"/>
          </a:xfrm>
          <a:solidFill>
            <a:srgbClr val="A8595C"/>
          </a:solidFill>
          <a:scene3d>
            <a:camera prst="orthographicFront"/>
            <a:lightRig rig="flat" dir="t"/>
          </a:scene3d>
        </p:grpSpPr>
        <p:sp>
          <p:nvSpPr>
            <p:cNvPr id="81" name="Flèche : chevron 80">
              <a:extLst>
                <a:ext uri="{FF2B5EF4-FFF2-40B4-BE49-F238E27FC236}">
                  <a16:creationId xmlns:a16="http://schemas.microsoft.com/office/drawing/2014/main" id="{EE4F27D6-FAC6-4B84-8DCA-896D5C819C84}"/>
                </a:ext>
              </a:extLst>
            </p:cNvPr>
            <p:cNvSpPr/>
            <p:nvPr/>
          </p:nvSpPr>
          <p:spPr>
            <a:xfrm>
              <a:off x="2106856" y="693245"/>
              <a:ext cx="780317" cy="312126"/>
            </a:xfrm>
            <a:prstGeom prst="chevron">
              <a:avLst/>
            </a:prstGeom>
            <a:gr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sp>
          <p:nvSpPr>
            <p:cNvPr id="82" name="Flèche : chevron 4">
              <a:extLst>
                <a:ext uri="{FF2B5EF4-FFF2-40B4-BE49-F238E27FC236}">
                  <a16:creationId xmlns:a16="http://schemas.microsoft.com/office/drawing/2014/main" id="{2D02E239-E221-48FD-B225-AEFB52739E7B}"/>
                </a:ext>
              </a:extLst>
            </p:cNvPr>
            <p:cNvSpPr txBox="1"/>
            <p:nvPr/>
          </p:nvSpPr>
          <p:spPr>
            <a:xfrm>
              <a:off x="2262919" y="693245"/>
              <a:ext cx="468191" cy="312126"/>
            </a:xfrm>
            <a:prstGeom prst="rect">
              <a:avLst/>
            </a:prstGeom>
            <a:gr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2020</a:t>
              </a:r>
            </a:p>
          </p:txBody>
        </p:sp>
      </p:grpSp>
      <p:grpSp>
        <p:nvGrpSpPr>
          <p:cNvPr id="42" name="Groupe 41">
            <a:extLst>
              <a:ext uri="{FF2B5EF4-FFF2-40B4-BE49-F238E27FC236}">
                <a16:creationId xmlns:a16="http://schemas.microsoft.com/office/drawing/2014/main" id="{146ED811-920C-4789-B1A9-2B222EB4476C}"/>
              </a:ext>
            </a:extLst>
          </p:cNvPr>
          <p:cNvGrpSpPr/>
          <p:nvPr/>
        </p:nvGrpSpPr>
        <p:grpSpPr>
          <a:xfrm>
            <a:off x="4082657" y="6094300"/>
            <a:ext cx="1854008" cy="613529"/>
            <a:chOff x="3277878" y="1491102"/>
            <a:chExt cx="1854008" cy="741603"/>
          </a:xfrm>
          <a:scene3d>
            <a:camera prst="orthographicFront"/>
            <a:lightRig rig="flat" dir="t"/>
          </a:scene3d>
        </p:grpSpPr>
        <p:sp>
          <p:nvSpPr>
            <p:cNvPr id="43" name="Flèche : chevron 42">
              <a:extLst>
                <a:ext uri="{FF2B5EF4-FFF2-40B4-BE49-F238E27FC236}">
                  <a16:creationId xmlns:a16="http://schemas.microsoft.com/office/drawing/2014/main" id="{F6AF8313-591D-4E24-841C-A0360277EB03}"/>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44" name="Flèche : chevron 4">
              <a:extLst>
                <a:ext uri="{FF2B5EF4-FFF2-40B4-BE49-F238E27FC236}">
                  <a16:creationId xmlns:a16="http://schemas.microsoft.com/office/drawing/2014/main" id="{65ED0005-8A9E-41EE-8E9D-2BD4920A04F5}"/>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45" name="Groupe 44">
            <a:extLst>
              <a:ext uri="{FF2B5EF4-FFF2-40B4-BE49-F238E27FC236}">
                <a16:creationId xmlns:a16="http://schemas.microsoft.com/office/drawing/2014/main" id="{D0C45438-0125-408C-ABC1-FBF42B6791E4}"/>
              </a:ext>
            </a:extLst>
          </p:cNvPr>
          <p:cNvGrpSpPr/>
          <p:nvPr/>
        </p:nvGrpSpPr>
        <p:grpSpPr>
          <a:xfrm>
            <a:off x="5786015" y="6081501"/>
            <a:ext cx="1911391" cy="613529"/>
            <a:chOff x="2106856" y="693245"/>
            <a:chExt cx="780317" cy="312126"/>
          </a:xfrm>
          <a:scene3d>
            <a:camera prst="orthographicFront"/>
            <a:lightRig rig="flat" dir="t"/>
          </a:scene3d>
        </p:grpSpPr>
        <p:sp>
          <p:nvSpPr>
            <p:cNvPr id="46" name="Flèche : chevron 45">
              <a:extLst>
                <a:ext uri="{FF2B5EF4-FFF2-40B4-BE49-F238E27FC236}">
                  <a16:creationId xmlns:a16="http://schemas.microsoft.com/office/drawing/2014/main" id="{A239E978-3D52-4CBA-9977-B1C3BACD834D}"/>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47" name="Flèche : chevron 4">
              <a:extLst>
                <a:ext uri="{FF2B5EF4-FFF2-40B4-BE49-F238E27FC236}">
                  <a16:creationId xmlns:a16="http://schemas.microsoft.com/office/drawing/2014/main" id="{1C7C8851-C750-4B9E-817C-68535B44E48F}"/>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2019</a:t>
              </a:r>
            </a:p>
          </p:txBody>
        </p:sp>
      </p:grpSp>
      <p:sp>
        <p:nvSpPr>
          <p:cNvPr id="48" name="Rectangle : coins arrondis 47">
            <a:extLst>
              <a:ext uri="{FF2B5EF4-FFF2-40B4-BE49-F238E27FC236}">
                <a16:creationId xmlns:a16="http://schemas.microsoft.com/office/drawing/2014/main" id="{2297E250-5F2C-4FB6-948F-25982E82388E}"/>
              </a:ext>
            </a:extLst>
          </p:cNvPr>
          <p:cNvSpPr/>
          <p:nvPr/>
        </p:nvSpPr>
        <p:spPr>
          <a:xfrm>
            <a:off x="5148943" y="6003041"/>
            <a:ext cx="1709057" cy="186530"/>
          </a:xfrm>
          <a:prstGeom prst="roundRect">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200">
              <a:solidFill>
                <a:schemeClr val="tx1"/>
              </a:solidFill>
            </a:endParaRPr>
          </a:p>
        </p:txBody>
      </p:sp>
      <p:grpSp>
        <p:nvGrpSpPr>
          <p:cNvPr id="54" name="Groupe 53">
            <a:extLst>
              <a:ext uri="{FF2B5EF4-FFF2-40B4-BE49-F238E27FC236}">
                <a16:creationId xmlns:a16="http://schemas.microsoft.com/office/drawing/2014/main" id="{C722F0D4-EBDE-496B-8ABA-17521A90FC10}"/>
              </a:ext>
            </a:extLst>
          </p:cNvPr>
          <p:cNvGrpSpPr/>
          <p:nvPr/>
        </p:nvGrpSpPr>
        <p:grpSpPr>
          <a:xfrm>
            <a:off x="2379300" y="6107099"/>
            <a:ext cx="1854008" cy="600730"/>
            <a:chOff x="1639870" y="1491102"/>
            <a:chExt cx="1854008" cy="741603"/>
          </a:xfrm>
          <a:scene3d>
            <a:camera prst="orthographicFront"/>
            <a:lightRig rig="flat" dir="t"/>
          </a:scene3d>
        </p:grpSpPr>
        <p:sp>
          <p:nvSpPr>
            <p:cNvPr id="55" name="Flèche : chevron 54">
              <a:extLst>
                <a:ext uri="{FF2B5EF4-FFF2-40B4-BE49-F238E27FC236}">
                  <a16:creationId xmlns:a16="http://schemas.microsoft.com/office/drawing/2014/main" id="{900CBA9F-4E75-478D-8653-D44621475EC7}"/>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56" name="Flèche : chevron 4">
              <a:extLst>
                <a:ext uri="{FF2B5EF4-FFF2-40B4-BE49-F238E27FC236}">
                  <a16:creationId xmlns:a16="http://schemas.microsoft.com/office/drawing/2014/main" id="{628FE95F-ABC6-45C6-9076-8D9EACA5F30F}"/>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57" name="Groupe 56">
            <a:extLst>
              <a:ext uri="{FF2B5EF4-FFF2-40B4-BE49-F238E27FC236}">
                <a16:creationId xmlns:a16="http://schemas.microsoft.com/office/drawing/2014/main" id="{80C035F7-7C58-45C5-813D-D68F2FF841A6}"/>
              </a:ext>
            </a:extLst>
          </p:cNvPr>
          <p:cNvGrpSpPr/>
          <p:nvPr/>
        </p:nvGrpSpPr>
        <p:grpSpPr>
          <a:xfrm>
            <a:off x="618560" y="6094300"/>
            <a:ext cx="1854008" cy="600730"/>
            <a:chOff x="1861" y="1491102"/>
            <a:chExt cx="1854008" cy="741603"/>
          </a:xfrm>
          <a:scene3d>
            <a:camera prst="orthographicFront"/>
            <a:lightRig rig="flat" dir="t"/>
          </a:scene3d>
        </p:grpSpPr>
        <p:sp>
          <p:nvSpPr>
            <p:cNvPr id="58" name="Flèche : chevron 57">
              <a:extLst>
                <a:ext uri="{FF2B5EF4-FFF2-40B4-BE49-F238E27FC236}">
                  <a16:creationId xmlns:a16="http://schemas.microsoft.com/office/drawing/2014/main" id="{71760129-AB4B-421A-A6F7-B576C4BC30B8}"/>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59" name="Flèche : chevron 4">
              <a:extLst>
                <a:ext uri="{FF2B5EF4-FFF2-40B4-BE49-F238E27FC236}">
                  <a16:creationId xmlns:a16="http://schemas.microsoft.com/office/drawing/2014/main" id="{4DAC082B-70DF-4FFC-9770-A704D6398308}"/>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sp>
        <p:nvSpPr>
          <p:cNvPr id="60" name="Ellipse 59">
            <a:extLst>
              <a:ext uri="{FF2B5EF4-FFF2-40B4-BE49-F238E27FC236}">
                <a16:creationId xmlns:a16="http://schemas.microsoft.com/office/drawing/2014/main" id="{886031CF-E373-4894-A6F4-D6FE214187DD}"/>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61" name="Ellipse 60">
            <a:extLst>
              <a:ext uri="{FF2B5EF4-FFF2-40B4-BE49-F238E27FC236}">
                <a16:creationId xmlns:a16="http://schemas.microsoft.com/office/drawing/2014/main" id="{ED289844-D693-4712-99A7-6DC2AA582A81}"/>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62" name="Ellipse 61">
            <a:extLst>
              <a:ext uri="{FF2B5EF4-FFF2-40B4-BE49-F238E27FC236}">
                <a16:creationId xmlns:a16="http://schemas.microsoft.com/office/drawing/2014/main" id="{B405E535-12A2-422E-A870-DD76737955B4}"/>
              </a:ext>
            </a:extLst>
          </p:cNvPr>
          <p:cNvSpPr/>
          <p:nvPr/>
        </p:nvSpPr>
        <p:spPr>
          <a:xfrm>
            <a:off x="3678372" y="6050492"/>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63" name="Ellipse 62">
            <a:extLst>
              <a:ext uri="{FF2B5EF4-FFF2-40B4-BE49-F238E27FC236}">
                <a16:creationId xmlns:a16="http://schemas.microsoft.com/office/drawing/2014/main" id="{D1055659-3E37-4C7F-B56D-DD418AF82A2C}"/>
              </a:ext>
            </a:extLst>
          </p:cNvPr>
          <p:cNvSpPr/>
          <p:nvPr/>
        </p:nvSpPr>
        <p:spPr>
          <a:xfrm>
            <a:off x="421114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64" name="Ellipse 63">
            <a:extLst>
              <a:ext uri="{FF2B5EF4-FFF2-40B4-BE49-F238E27FC236}">
                <a16:creationId xmlns:a16="http://schemas.microsoft.com/office/drawing/2014/main" id="{FB2F0DAC-CD36-4886-B943-987630725008}"/>
              </a:ext>
            </a:extLst>
          </p:cNvPr>
          <p:cNvSpPr/>
          <p:nvPr/>
        </p:nvSpPr>
        <p:spPr>
          <a:xfrm>
            <a:off x="450329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83" name="Ellipse 82">
            <a:extLst>
              <a:ext uri="{FF2B5EF4-FFF2-40B4-BE49-F238E27FC236}">
                <a16:creationId xmlns:a16="http://schemas.microsoft.com/office/drawing/2014/main" id="{1734BED5-64B2-4B62-9576-D8AACF02751C}"/>
              </a:ext>
            </a:extLst>
          </p:cNvPr>
          <p:cNvSpPr/>
          <p:nvPr/>
        </p:nvSpPr>
        <p:spPr>
          <a:xfrm>
            <a:off x="4828025" y="6003040"/>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114" name="Ellipse 113">
            <a:extLst>
              <a:ext uri="{FF2B5EF4-FFF2-40B4-BE49-F238E27FC236}">
                <a16:creationId xmlns:a16="http://schemas.microsoft.com/office/drawing/2014/main" id="{B99806D1-6262-4482-A2DD-5ECD56A70F95}"/>
              </a:ext>
            </a:extLst>
          </p:cNvPr>
          <p:cNvSpPr/>
          <p:nvPr/>
        </p:nvSpPr>
        <p:spPr>
          <a:xfrm>
            <a:off x="9631512"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Tree>
    <p:extLst>
      <p:ext uri="{BB962C8B-B14F-4D97-AF65-F5344CB8AC3E}">
        <p14:creationId xmlns:p14="http://schemas.microsoft.com/office/powerpoint/2010/main" val="2462508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 coins arrondis 115">
            <a:extLst>
              <a:ext uri="{FF2B5EF4-FFF2-40B4-BE49-F238E27FC236}">
                <a16:creationId xmlns:a16="http://schemas.microsoft.com/office/drawing/2014/main" id="{33043078-A466-4029-B82A-BF3AD24BC776}"/>
              </a:ext>
            </a:extLst>
          </p:cNvPr>
          <p:cNvSpPr/>
          <p:nvPr/>
        </p:nvSpPr>
        <p:spPr>
          <a:xfrm>
            <a:off x="212335" y="2182931"/>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sp>
        <p:nvSpPr>
          <p:cNvPr id="103" name="Rectangle : coins arrondis 102">
            <a:extLst>
              <a:ext uri="{FF2B5EF4-FFF2-40B4-BE49-F238E27FC236}">
                <a16:creationId xmlns:a16="http://schemas.microsoft.com/office/drawing/2014/main" id="{0C8E81F0-6789-410F-BA49-9D45363422F0}"/>
              </a:ext>
            </a:extLst>
          </p:cNvPr>
          <p:cNvSpPr/>
          <p:nvPr/>
        </p:nvSpPr>
        <p:spPr>
          <a:xfrm>
            <a:off x="189743" y="4050879"/>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104" name="Image 103">
            <a:extLst>
              <a:ext uri="{FF2B5EF4-FFF2-40B4-BE49-F238E27FC236}">
                <a16:creationId xmlns:a16="http://schemas.microsoft.com/office/drawing/2014/main" id="{A5025610-40B5-4531-A13E-A8A3F18AD26A}"/>
              </a:ext>
            </a:extLst>
          </p:cNvPr>
          <p:cNvPicPr>
            <a:picLocks noChangeAspect="1"/>
          </p:cNvPicPr>
          <p:nvPr/>
        </p:nvPicPr>
        <p:blipFill>
          <a:blip r:embed="rId3"/>
          <a:stretch>
            <a:fillRect/>
          </a:stretch>
        </p:blipFill>
        <p:spPr>
          <a:xfrm>
            <a:off x="245806" y="4160113"/>
            <a:ext cx="1705262" cy="1330936"/>
          </a:xfrm>
          <a:prstGeom prst="rect">
            <a:avLst/>
          </a:prstGeom>
        </p:spPr>
      </p:pic>
      <p:grpSp>
        <p:nvGrpSpPr>
          <p:cNvPr id="105" name="Groupe 104">
            <a:extLst>
              <a:ext uri="{FF2B5EF4-FFF2-40B4-BE49-F238E27FC236}">
                <a16:creationId xmlns:a16="http://schemas.microsoft.com/office/drawing/2014/main" id="{CD41C6F9-3987-4457-91C7-75053D1D84C9}"/>
              </a:ext>
            </a:extLst>
          </p:cNvPr>
          <p:cNvGrpSpPr/>
          <p:nvPr/>
        </p:nvGrpSpPr>
        <p:grpSpPr>
          <a:xfrm>
            <a:off x="133516" y="4764603"/>
            <a:ext cx="1421475" cy="974077"/>
            <a:chOff x="7821921" y="4234136"/>
            <a:chExt cx="2543634" cy="1409044"/>
          </a:xfrm>
        </p:grpSpPr>
        <p:pic>
          <p:nvPicPr>
            <p:cNvPr id="106" name="Image 105">
              <a:extLst>
                <a:ext uri="{FF2B5EF4-FFF2-40B4-BE49-F238E27FC236}">
                  <a16:creationId xmlns:a16="http://schemas.microsoft.com/office/drawing/2014/main" id="{9770D878-757A-4554-B03F-0F4BC58FD265}"/>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7821921" y="4234136"/>
              <a:ext cx="2543634" cy="1409044"/>
            </a:xfrm>
            <a:prstGeom prst="rect">
              <a:avLst/>
            </a:prstGeom>
            <a:ln>
              <a:noFill/>
            </a:ln>
            <a:effectLst>
              <a:outerShdw blurRad="292100" dist="139700" dir="2700000" algn="tl" rotWithShape="0">
                <a:srgbClr val="333333">
                  <a:alpha val="65000"/>
                </a:srgbClr>
              </a:outerShdw>
            </a:effectLst>
          </p:spPr>
        </p:pic>
        <p:sp>
          <p:nvSpPr>
            <p:cNvPr id="107" name="Forme libre : forme 106">
              <a:extLst>
                <a:ext uri="{FF2B5EF4-FFF2-40B4-BE49-F238E27FC236}">
                  <a16:creationId xmlns:a16="http://schemas.microsoft.com/office/drawing/2014/main" id="{861F5E08-DC7B-46CD-A5D4-ACBE9280DE2E}"/>
                </a:ext>
              </a:extLst>
            </p:cNvPr>
            <p:cNvSpPr/>
            <p:nvPr/>
          </p:nvSpPr>
          <p:spPr>
            <a:xfrm>
              <a:off x="7964487" y="4327134"/>
              <a:ext cx="1375420" cy="1287046"/>
            </a:xfrm>
            <a:custGeom>
              <a:avLst/>
              <a:gdLst>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49526 w 1329302"/>
                <a:gd name="connsiteY5" fmla="*/ 709683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29054 w 1329302"/>
                <a:gd name="connsiteY5" fmla="*/ 702859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06977"/>
                <a:gd name="connsiteY0" fmla="*/ 0 h 1508077"/>
                <a:gd name="connsiteX1" fmla="*/ 10439 w 1306977"/>
                <a:gd name="connsiteY1" fmla="*/ 163773 h 1508077"/>
                <a:gd name="connsiteX2" fmla="*/ 140093 w 1306977"/>
                <a:gd name="connsiteY2" fmla="*/ 327546 h 1508077"/>
                <a:gd name="connsiteX3" fmla="*/ 262923 w 1306977"/>
                <a:gd name="connsiteY3" fmla="*/ 470848 h 1508077"/>
                <a:gd name="connsiteX4" fmla="*/ 433520 w 1306977"/>
                <a:gd name="connsiteY4" fmla="*/ 580030 h 1508077"/>
                <a:gd name="connsiteX5" fmla="*/ 529054 w 1306977"/>
                <a:gd name="connsiteY5" fmla="*/ 702859 h 1508077"/>
                <a:gd name="connsiteX6" fmla="*/ 549526 w 1306977"/>
                <a:gd name="connsiteY6" fmla="*/ 805218 h 1508077"/>
                <a:gd name="connsiteX7" fmla="*/ 651884 w 1306977"/>
                <a:gd name="connsiteY7" fmla="*/ 934871 h 1508077"/>
                <a:gd name="connsiteX8" fmla="*/ 692827 w 1306977"/>
                <a:gd name="connsiteY8" fmla="*/ 1009934 h 1508077"/>
                <a:gd name="connsiteX9" fmla="*/ 877072 w 1306977"/>
                <a:gd name="connsiteY9" fmla="*/ 1166883 h 1508077"/>
                <a:gd name="connsiteX10" fmla="*/ 1074965 w 1306977"/>
                <a:gd name="connsiteY10" fmla="*/ 1276066 h 1508077"/>
                <a:gd name="connsiteX11" fmla="*/ 1306977 w 1306977"/>
                <a:gd name="connsiteY11" fmla="*/ 1508077 h 1508077"/>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327449 w 1327449"/>
                <a:gd name="connsiteY11" fmla="*/ 1603611 h 1603611"/>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286506 w 1327449"/>
                <a:gd name="connsiteY11" fmla="*/ 1453487 h 1603611"/>
                <a:gd name="connsiteX12" fmla="*/ 1327449 w 1327449"/>
                <a:gd name="connsiteY12" fmla="*/ 1603611 h 160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449" h="1603611">
                  <a:moveTo>
                    <a:pt x="17263" y="0"/>
                  </a:moveTo>
                  <a:cubicBezTo>
                    <a:pt x="3615" y="54591"/>
                    <a:pt x="-10033" y="109182"/>
                    <a:pt x="10439" y="163773"/>
                  </a:cubicBezTo>
                  <a:cubicBezTo>
                    <a:pt x="30911" y="218364"/>
                    <a:pt x="98012" y="276367"/>
                    <a:pt x="140093" y="327546"/>
                  </a:cubicBezTo>
                  <a:cubicBezTo>
                    <a:pt x="182174" y="378725"/>
                    <a:pt x="214019" y="428767"/>
                    <a:pt x="262923" y="470848"/>
                  </a:cubicBezTo>
                  <a:cubicBezTo>
                    <a:pt x="311827" y="512929"/>
                    <a:pt x="389165" y="541362"/>
                    <a:pt x="433520" y="580030"/>
                  </a:cubicBezTo>
                  <a:cubicBezTo>
                    <a:pt x="477875" y="618699"/>
                    <a:pt x="509720" y="665328"/>
                    <a:pt x="529054" y="702859"/>
                  </a:cubicBezTo>
                  <a:cubicBezTo>
                    <a:pt x="548388" y="740390"/>
                    <a:pt x="529054" y="766549"/>
                    <a:pt x="549526" y="805218"/>
                  </a:cubicBezTo>
                  <a:cubicBezTo>
                    <a:pt x="569998" y="843887"/>
                    <a:pt x="628001" y="900752"/>
                    <a:pt x="651884" y="934871"/>
                  </a:cubicBezTo>
                  <a:cubicBezTo>
                    <a:pt x="675767" y="968990"/>
                    <a:pt x="655296" y="971265"/>
                    <a:pt x="692827" y="1009934"/>
                  </a:cubicBezTo>
                  <a:cubicBezTo>
                    <a:pt x="730358" y="1048603"/>
                    <a:pt x="813382" y="1122528"/>
                    <a:pt x="877072" y="1166883"/>
                  </a:cubicBezTo>
                  <a:cubicBezTo>
                    <a:pt x="940762" y="1211238"/>
                    <a:pt x="1006726" y="1228299"/>
                    <a:pt x="1074965" y="1276066"/>
                  </a:cubicBezTo>
                  <a:cubicBezTo>
                    <a:pt x="1143204" y="1323833"/>
                    <a:pt x="1244425" y="1398896"/>
                    <a:pt x="1286506" y="1453487"/>
                  </a:cubicBezTo>
                  <a:cubicBezTo>
                    <a:pt x="1328587" y="1508078"/>
                    <a:pt x="1310389" y="1582002"/>
                    <a:pt x="1327449" y="1603611"/>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Forme libre : forme 107">
              <a:extLst>
                <a:ext uri="{FF2B5EF4-FFF2-40B4-BE49-F238E27FC236}">
                  <a16:creationId xmlns:a16="http://schemas.microsoft.com/office/drawing/2014/main" id="{A3B80040-540D-4AC8-A231-0A4CCF3959F4}"/>
                </a:ext>
              </a:extLst>
            </p:cNvPr>
            <p:cNvSpPr/>
            <p:nvPr/>
          </p:nvSpPr>
          <p:spPr>
            <a:xfrm>
              <a:off x="8555085" y="4338089"/>
              <a:ext cx="1802972" cy="1248709"/>
            </a:xfrm>
            <a:custGeom>
              <a:avLst/>
              <a:gdLst>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228298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187355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0089" h="1555844">
                  <a:moveTo>
                    <a:pt x="0" y="0"/>
                  </a:moveTo>
                  <a:cubicBezTo>
                    <a:pt x="1706" y="56865"/>
                    <a:pt x="3412" y="113731"/>
                    <a:pt x="40943" y="163773"/>
                  </a:cubicBezTo>
                  <a:cubicBezTo>
                    <a:pt x="78474" y="213815"/>
                    <a:pt x="158087" y="253620"/>
                    <a:pt x="225188" y="300250"/>
                  </a:cubicBezTo>
                  <a:cubicBezTo>
                    <a:pt x="292289" y="346880"/>
                    <a:pt x="381000" y="408295"/>
                    <a:pt x="443552" y="443552"/>
                  </a:cubicBezTo>
                  <a:cubicBezTo>
                    <a:pt x="506104" y="478809"/>
                    <a:pt x="559558" y="494731"/>
                    <a:pt x="600501" y="511791"/>
                  </a:cubicBezTo>
                  <a:cubicBezTo>
                    <a:pt x="641444" y="528851"/>
                    <a:pt x="660778" y="510653"/>
                    <a:pt x="689211" y="545910"/>
                  </a:cubicBezTo>
                  <a:cubicBezTo>
                    <a:pt x="717644" y="581167"/>
                    <a:pt x="724468" y="678976"/>
                    <a:pt x="771098" y="723331"/>
                  </a:cubicBezTo>
                  <a:cubicBezTo>
                    <a:pt x="817728" y="767686"/>
                    <a:pt x="899615" y="760862"/>
                    <a:pt x="968991" y="812041"/>
                  </a:cubicBezTo>
                  <a:cubicBezTo>
                    <a:pt x="1038367" y="863220"/>
                    <a:pt x="1144137" y="976952"/>
                    <a:pt x="1187355" y="1030406"/>
                  </a:cubicBezTo>
                  <a:cubicBezTo>
                    <a:pt x="1230573" y="1083860"/>
                    <a:pt x="1190767" y="1096370"/>
                    <a:pt x="1228298" y="1132764"/>
                  </a:cubicBezTo>
                  <a:cubicBezTo>
                    <a:pt x="1265829" y="1169158"/>
                    <a:pt x="1371600" y="1221475"/>
                    <a:pt x="1412543" y="1248770"/>
                  </a:cubicBezTo>
                  <a:cubicBezTo>
                    <a:pt x="1453486" y="1276065"/>
                    <a:pt x="1446663" y="1276065"/>
                    <a:pt x="1473958" y="1296537"/>
                  </a:cubicBezTo>
                  <a:cubicBezTo>
                    <a:pt x="1501253" y="1317009"/>
                    <a:pt x="1536510" y="1345442"/>
                    <a:pt x="1576316" y="1371600"/>
                  </a:cubicBezTo>
                  <a:cubicBezTo>
                    <a:pt x="1616122" y="1397758"/>
                    <a:pt x="1685499" y="1422779"/>
                    <a:pt x="1712794" y="1453486"/>
                  </a:cubicBezTo>
                  <a:cubicBezTo>
                    <a:pt x="1740089" y="1484193"/>
                    <a:pt x="1740089" y="1520018"/>
                    <a:pt x="1740089" y="1555844"/>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7" name="Groupe 96">
            <a:extLst>
              <a:ext uri="{FF2B5EF4-FFF2-40B4-BE49-F238E27FC236}">
                <a16:creationId xmlns:a16="http://schemas.microsoft.com/office/drawing/2014/main" id="{C236407B-209C-44D1-8D1E-1EA55D89F00E}"/>
              </a:ext>
            </a:extLst>
          </p:cNvPr>
          <p:cNvGrpSpPr/>
          <p:nvPr/>
        </p:nvGrpSpPr>
        <p:grpSpPr>
          <a:xfrm>
            <a:off x="216802" y="288134"/>
            <a:ext cx="1713788" cy="1849672"/>
            <a:chOff x="9959486" y="1001096"/>
            <a:chExt cx="1713788" cy="1849672"/>
          </a:xfrm>
        </p:grpSpPr>
        <p:sp>
          <p:nvSpPr>
            <p:cNvPr id="98" name="Rectangle : coins arrondis 97">
              <a:extLst>
                <a:ext uri="{FF2B5EF4-FFF2-40B4-BE49-F238E27FC236}">
                  <a16:creationId xmlns:a16="http://schemas.microsoft.com/office/drawing/2014/main" id="{74E48FD1-A47F-4E11-BF94-5A20C9F840A1}"/>
                </a:ext>
              </a:extLst>
            </p:cNvPr>
            <p:cNvSpPr/>
            <p:nvPr/>
          </p:nvSpPr>
          <p:spPr>
            <a:xfrm>
              <a:off x="9959486" y="1001096"/>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99" name="Image 98">
              <a:extLst>
                <a:ext uri="{FF2B5EF4-FFF2-40B4-BE49-F238E27FC236}">
                  <a16:creationId xmlns:a16="http://schemas.microsoft.com/office/drawing/2014/main" id="{584C5A94-A723-43A9-BF89-8BAF5196A08C}"/>
                </a:ext>
              </a:extLst>
            </p:cNvPr>
            <p:cNvPicPr>
              <a:picLocks noChangeAspect="1"/>
            </p:cNvPicPr>
            <p:nvPr/>
          </p:nvPicPr>
          <p:blipFill>
            <a:blip r:embed="rId6">
              <a:duotone>
                <a:prstClr val="black"/>
                <a:srgbClr val="C00000">
                  <a:tint val="45000"/>
                  <a:satMod val="400000"/>
                </a:srgbClr>
              </a:duotone>
            </a:blip>
            <a:stretch>
              <a:fillRect/>
            </a:stretch>
          </p:blipFill>
          <p:spPr>
            <a:xfrm>
              <a:off x="10116383" y="1345966"/>
              <a:ext cx="1468719" cy="819490"/>
            </a:xfrm>
            <a:prstGeom prst="rect">
              <a:avLst/>
            </a:prstGeom>
            <a:ln>
              <a:noFill/>
            </a:ln>
            <a:effectLst>
              <a:outerShdw blurRad="292100" dist="139700" dir="2700000" algn="tl" rotWithShape="0">
                <a:srgbClr val="333333">
                  <a:alpha val="65000"/>
                </a:srgbClr>
              </a:outerShdw>
            </a:effectLst>
          </p:spPr>
        </p:pic>
        <p:pic>
          <p:nvPicPr>
            <p:cNvPr id="100" name="Picture 2">
              <a:extLst>
                <a:ext uri="{FF2B5EF4-FFF2-40B4-BE49-F238E27FC236}">
                  <a16:creationId xmlns:a16="http://schemas.microsoft.com/office/drawing/2014/main" id="{55E59462-4D43-4BED-B909-8B9C6C0687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1474" y="1985525"/>
              <a:ext cx="871800" cy="865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3" name="Picture 4">
            <a:extLst>
              <a:ext uri="{FF2B5EF4-FFF2-40B4-BE49-F238E27FC236}">
                <a16:creationId xmlns:a16="http://schemas.microsoft.com/office/drawing/2014/main" id="{BB26752B-8FAD-4677-960F-6B51EF126FB5}"/>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5070" t="67144" r="55786" b="8587"/>
          <a:stretch/>
        </p:blipFill>
        <p:spPr>
          <a:xfrm>
            <a:off x="-141438" y="2231894"/>
            <a:ext cx="2409060" cy="1635545"/>
          </a:xfrm>
          <a:prstGeom prst="rect">
            <a:avLst/>
          </a:prstGeom>
        </p:spPr>
      </p:pic>
      <p:pic>
        <p:nvPicPr>
          <p:cNvPr id="27" name="Content Placeholder 3">
            <a:extLst>
              <a:ext uri="{FF2B5EF4-FFF2-40B4-BE49-F238E27FC236}">
                <a16:creationId xmlns:a16="http://schemas.microsoft.com/office/drawing/2014/main" id="{D242E4C5-5932-4FBB-9098-E89941FE026E}"/>
              </a:ext>
            </a:extLst>
          </p:cNvPr>
          <p:cNvPicPr>
            <a:picLocks noChangeAspect="1"/>
          </p:cNvPicPr>
          <p:nvPr/>
        </p:nvPicPr>
        <p:blipFill rotWithShape="1">
          <a:blip r:embed="rId9"/>
          <a:srcRect l="52808" t="33673" r="16734" b="35289"/>
          <a:stretch/>
        </p:blipFill>
        <p:spPr>
          <a:xfrm>
            <a:off x="2101767" y="377285"/>
            <a:ext cx="2351692" cy="1644322"/>
          </a:xfrm>
          <a:prstGeom prst="rect">
            <a:avLst/>
          </a:prstGeom>
          <a:ln>
            <a:noFill/>
          </a:ln>
          <a:effectLst>
            <a:outerShdw blurRad="292100" dist="139700" dir="2700000" algn="tl" rotWithShape="0">
              <a:srgbClr val="333333">
                <a:alpha val="65000"/>
              </a:srgbClr>
            </a:outerShdw>
          </a:effectLst>
        </p:spPr>
      </p:pic>
      <p:pic>
        <p:nvPicPr>
          <p:cNvPr id="2" name="Image 1">
            <a:extLst>
              <a:ext uri="{FF2B5EF4-FFF2-40B4-BE49-F238E27FC236}">
                <a16:creationId xmlns:a16="http://schemas.microsoft.com/office/drawing/2014/main" id="{54DE2E1D-713B-4902-9488-702A5443735D}"/>
              </a:ext>
            </a:extLst>
          </p:cNvPr>
          <p:cNvPicPr>
            <a:picLocks noChangeAspect="1"/>
          </p:cNvPicPr>
          <p:nvPr/>
        </p:nvPicPr>
        <p:blipFill rotWithShape="1">
          <a:blip r:embed="rId10"/>
          <a:srcRect l="50000" t="48316" r="6314" b="6220"/>
          <a:stretch/>
        </p:blipFill>
        <p:spPr>
          <a:xfrm>
            <a:off x="2101768" y="2185024"/>
            <a:ext cx="2351692" cy="1781101"/>
          </a:xfrm>
          <a:prstGeom prst="rect">
            <a:avLst/>
          </a:prstGeom>
        </p:spPr>
      </p:pic>
      <p:pic>
        <p:nvPicPr>
          <p:cNvPr id="33" name="Content Placeholder 3">
            <a:extLst>
              <a:ext uri="{FF2B5EF4-FFF2-40B4-BE49-F238E27FC236}">
                <a16:creationId xmlns:a16="http://schemas.microsoft.com/office/drawing/2014/main" id="{586A4FB6-EE93-46B3-A0F9-AB0B81FFEF94}"/>
              </a:ext>
            </a:extLst>
          </p:cNvPr>
          <p:cNvPicPr>
            <a:picLocks noChangeAspect="1"/>
          </p:cNvPicPr>
          <p:nvPr/>
        </p:nvPicPr>
        <p:blipFill rotWithShape="1">
          <a:blip r:embed="rId11"/>
          <a:srcRect l="49509" t="61890" b="7496"/>
          <a:stretch/>
        </p:blipFill>
        <p:spPr>
          <a:xfrm>
            <a:off x="2056277" y="4060213"/>
            <a:ext cx="2407139" cy="1678467"/>
          </a:xfrm>
          <a:prstGeom prst="rect">
            <a:avLst/>
          </a:prstGeom>
          <a:ln>
            <a:noFill/>
          </a:ln>
          <a:effectLst>
            <a:outerShdw blurRad="292100" dist="139700" dir="2700000" algn="tl" rotWithShape="0">
              <a:srgbClr val="333333">
                <a:alpha val="65000"/>
              </a:srgbClr>
            </a:outerShdw>
          </a:effectLst>
        </p:spPr>
      </p:pic>
      <p:sp>
        <p:nvSpPr>
          <p:cNvPr id="41" name="Rectangle : coins arrondis 40">
            <a:extLst>
              <a:ext uri="{FF2B5EF4-FFF2-40B4-BE49-F238E27FC236}">
                <a16:creationId xmlns:a16="http://schemas.microsoft.com/office/drawing/2014/main" id="{15F9E66F-2561-424C-B06F-32812A89824F}"/>
              </a:ext>
            </a:extLst>
          </p:cNvPr>
          <p:cNvSpPr/>
          <p:nvPr/>
        </p:nvSpPr>
        <p:spPr>
          <a:xfrm>
            <a:off x="6569703" y="53117"/>
            <a:ext cx="3635227" cy="47003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FR" b="1" dirty="0">
                <a:effectLst>
                  <a:outerShdw blurRad="38100" dist="38100" dir="2700000" algn="tl">
                    <a:srgbClr val="000000">
                      <a:alpha val="43137"/>
                    </a:srgbClr>
                  </a:outerShdw>
                </a:effectLst>
              </a:rPr>
              <a:t>Restitution workshop</a:t>
            </a:r>
          </a:p>
        </p:txBody>
      </p:sp>
      <p:sp>
        <p:nvSpPr>
          <p:cNvPr id="6" name="Espace réservé du contenu 5">
            <a:extLst>
              <a:ext uri="{FF2B5EF4-FFF2-40B4-BE49-F238E27FC236}">
                <a16:creationId xmlns:a16="http://schemas.microsoft.com/office/drawing/2014/main" id="{9946DF69-DADB-448E-B942-2D8DF880DF91}"/>
              </a:ext>
            </a:extLst>
          </p:cNvPr>
          <p:cNvSpPr>
            <a:spLocks noGrp="1"/>
          </p:cNvSpPr>
          <p:nvPr>
            <p:ph sz="half" idx="2"/>
          </p:nvPr>
        </p:nvSpPr>
        <p:spPr>
          <a:xfrm>
            <a:off x="5843396" y="1808820"/>
            <a:ext cx="5914849" cy="4372864"/>
          </a:xfrm>
        </p:spPr>
        <p:txBody>
          <a:bodyPr>
            <a:normAutofit fontScale="62500" lnSpcReduction="20000"/>
          </a:bodyPr>
          <a:lstStyle/>
          <a:p>
            <a:pPr marL="0" indent="0" algn="ctr">
              <a:buNone/>
            </a:pPr>
            <a:r>
              <a:rPr lang="fr-FR" b="1" dirty="0"/>
              <a:t>Key Messages to </a:t>
            </a:r>
            <a:r>
              <a:rPr lang="fr-FR" b="1" dirty="0" err="1"/>
              <a:t>decision-makers</a:t>
            </a:r>
            <a:endParaRPr lang="fr-FR" b="1" dirty="0"/>
          </a:p>
          <a:p>
            <a:pPr marL="0" indent="0" algn="ctr">
              <a:buNone/>
            </a:pPr>
            <a:endParaRPr lang="fr-FR" sz="1800" b="1" dirty="0"/>
          </a:p>
          <a:p>
            <a:r>
              <a:rPr lang="fr-FR" dirty="0" err="1"/>
              <a:t>Projected</a:t>
            </a:r>
            <a:r>
              <a:rPr lang="fr-FR" dirty="0"/>
              <a:t> </a:t>
            </a:r>
            <a:r>
              <a:rPr lang="fr-FR" dirty="0" err="1"/>
              <a:t>increases</a:t>
            </a:r>
            <a:r>
              <a:rPr lang="fr-FR" dirty="0"/>
              <a:t> in </a:t>
            </a:r>
            <a:r>
              <a:rPr lang="fr-FR" dirty="0" err="1"/>
              <a:t>rainfall</a:t>
            </a:r>
            <a:r>
              <a:rPr lang="fr-FR" dirty="0"/>
              <a:t> </a:t>
            </a:r>
            <a:r>
              <a:rPr lang="fr-FR" dirty="0" err="1"/>
              <a:t>intensity</a:t>
            </a:r>
            <a:r>
              <a:rPr lang="fr-FR" dirty="0"/>
              <a:t> </a:t>
            </a:r>
            <a:r>
              <a:rPr lang="fr-FR" dirty="0" err="1"/>
              <a:t>will</a:t>
            </a:r>
            <a:r>
              <a:rPr lang="fr-FR" dirty="0"/>
              <a:t> </a:t>
            </a:r>
            <a:r>
              <a:rPr lang="fr-FR" dirty="0" err="1"/>
              <a:t>be</a:t>
            </a:r>
            <a:r>
              <a:rPr lang="fr-FR" dirty="0"/>
              <a:t> a driver of </a:t>
            </a:r>
            <a:r>
              <a:rPr lang="fr-FR" dirty="0" err="1"/>
              <a:t>increased</a:t>
            </a:r>
            <a:r>
              <a:rPr lang="fr-FR" dirty="0"/>
              <a:t> flood </a:t>
            </a:r>
            <a:r>
              <a:rPr lang="fr-FR" dirty="0" err="1"/>
              <a:t>risk</a:t>
            </a:r>
            <a:r>
              <a:rPr lang="fr-FR" dirty="0"/>
              <a:t> </a:t>
            </a:r>
            <a:r>
              <a:rPr lang="fr-FR" dirty="0" err="1"/>
              <a:t>without</a:t>
            </a:r>
            <a:r>
              <a:rPr lang="fr-FR" dirty="0"/>
              <a:t> </a:t>
            </a:r>
            <a:r>
              <a:rPr lang="fr-FR" dirty="0" err="1"/>
              <a:t>suitable</a:t>
            </a:r>
            <a:r>
              <a:rPr lang="fr-FR" dirty="0"/>
              <a:t> adaptation and planning</a:t>
            </a:r>
          </a:p>
          <a:p>
            <a:endParaRPr lang="fr-FR" sz="1600" dirty="0"/>
          </a:p>
          <a:p>
            <a:r>
              <a:rPr lang="fr-FR" dirty="0"/>
              <a:t>Spatial planning </a:t>
            </a:r>
            <a:r>
              <a:rPr lang="fr-FR" dirty="0" err="1"/>
              <a:t>measures</a:t>
            </a:r>
            <a:r>
              <a:rPr lang="fr-FR" dirty="0"/>
              <a:t> </a:t>
            </a:r>
            <a:r>
              <a:rPr lang="fr-FR" dirty="0" err="1"/>
              <a:t>should</a:t>
            </a:r>
            <a:r>
              <a:rPr lang="fr-FR" dirty="0"/>
              <a:t> focus on </a:t>
            </a:r>
            <a:r>
              <a:rPr lang="fr-FR" dirty="0" err="1"/>
              <a:t>limiting</a:t>
            </a:r>
            <a:r>
              <a:rPr lang="fr-FR" dirty="0"/>
              <a:t> </a:t>
            </a:r>
            <a:r>
              <a:rPr lang="fr-FR" dirty="0" err="1"/>
              <a:t>development</a:t>
            </a:r>
            <a:r>
              <a:rPr lang="fr-FR" dirty="0"/>
              <a:t> in flood </a:t>
            </a:r>
            <a:r>
              <a:rPr lang="fr-FR" dirty="0" err="1"/>
              <a:t>prone</a:t>
            </a:r>
            <a:r>
              <a:rPr lang="fr-FR" dirty="0"/>
              <a:t> areas</a:t>
            </a:r>
          </a:p>
          <a:p>
            <a:endParaRPr lang="fr-FR" sz="1600" dirty="0"/>
          </a:p>
          <a:p>
            <a:r>
              <a:rPr lang="fr-FR" dirty="0" err="1"/>
              <a:t>Development</a:t>
            </a:r>
            <a:r>
              <a:rPr lang="fr-FR" dirty="0"/>
              <a:t> of </a:t>
            </a:r>
            <a:r>
              <a:rPr lang="fr-FR" dirty="0" err="1"/>
              <a:t>currently</a:t>
            </a:r>
            <a:r>
              <a:rPr lang="fr-FR" dirty="0"/>
              <a:t> </a:t>
            </a:r>
            <a:r>
              <a:rPr lang="fr-FR" dirty="0" err="1"/>
              <a:t>undeveloped</a:t>
            </a:r>
            <a:r>
              <a:rPr lang="fr-FR" dirty="0"/>
              <a:t> areas </a:t>
            </a:r>
            <a:r>
              <a:rPr lang="fr-FR" dirty="0" err="1"/>
              <a:t>will</a:t>
            </a:r>
            <a:r>
              <a:rPr lang="fr-FR" dirty="0"/>
              <a:t> </a:t>
            </a:r>
            <a:r>
              <a:rPr lang="fr-FR" dirty="0" err="1"/>
              <a:t>increase</a:t>
            </a:r>
            <a:r>
              <a:rPr lang="fr-FR" dirty="0"/>
              <a:t> flood </a:t>
            </a:r>
            <a:r>
              <a:rPr lang="fr-FR" dirty="0" err="1"/>
              <a:t>risk</a:t>
            </a:r>
            <a:r>
              <a:rPr lang="fr-FR" dirty="0"/>
              <a:t> and protection </a:t>
            </a:r>
            <a:r>
              <a:rPr lang="fr-FR" dirty="0" err="1"/>
              <a:t>should</a:t>
            </a:r>
            <a:r>
              <a:rPr lang="fr-FR" dirty="0"/>
              <a:t> </a:t>
            </a:r>
            <a:r>
              <a:rPr lang="fr-FR" dirty="0" err="1"/>
              <a:t>be</a:t>
            </a:r>
            <a:r>
              <a:rPr lang="fr-FR" dirty="0"/>
              <a:t> a </a:t>
            </a:r>
            <a:r>
              <a:rPr lang="fr-FR" dirty="0" err="1"/>
              <a:t>priority</a:t>
            </a:r>
            <a:endParaRPr lang="fr-FR" dirty="0"/>
          </a:p>
          <a:p>
            <a:endParaRPr lang="fr-FR" sz="1800" dirty="0"/>
          </a:p>
          <a:p>
            <a:r>
              <a:rPr lang="fr-FR" dirty="0" err="1"/>
              <a:t>Existing</a:t>
            </a:r>
            <a:r>
              <a:rPr lang="fr-FR" dirty="0"/>
              <a:t> </a:t>
            </a:r>
            <a:r>
              <a:rPr lang="fr-FR" dirty="0" err="1"/>
              <a:t>hydraulic</a:t>
            </a:r>
            <a:r>
              <a:rPr lang="fr-FR" dirty="0"/>
              <a:t> infrastructures </a:t>
            </a:r>
            <a:r>
              <a:rPr lang="fr-FR" dirty="0" err="1"/>
              <a:t>should</a:t>
            </a:r>
            <a:r>
              <a:rPr lang="fr-FR" dirty="0"/>
              <a:t> </a:t>
            </a:r>
            <a:r>
              <a:rPr lang="fr-FR" dirty="0" err="1"/>
              <a:t>be</a:t>
            </a:r>
            <a:r>
              <a:rPr lang="fr-FR" dirty="0"/>
              <a:t> </a:t>
            </a:r>
            <a:r>
              <a:rPr lang="fr-FR" dirty="0" err="1"/>
              <a:t>re-evaluated</a:t>
            </a:r>
            <a:r>
              <a:rPr lang="fr-FR" dirty="0"/>
              <a:t> </a:t>
            </a:r>
            <a:r>
              <a:rPr lang="fr-FR" dirty="0" err="1"/>
              <a:t>with</a:t>
            </a:r>
            <a:r>
              <a:rPr lang="fr-FR" dirty="0"/>
              <a:t> respect to future flood </a:t>
            </a:r>
            <a:r>
              <a:rPr lang="fr-FR" dirty="0" err="1"/>
              <a:t>risks</a:t>
            </a:r>
            <a:endParaRPr lang="fr-FR" dirty="0"/>
          </a:p>
          <a:p>
            <a:endParaRPr lang="fr-FR" sz="1800" dirty="0"/>
          </a:p>
          <a:p>
            <a:r>
              <a:rPr lang="fr-FR" dirty="0" err="1"/>
              <a:t>Climate</a:t>
            </a:r>
            <a:r>
              <a:rPr lang="fr-FR" dirty="0"/>
              <a:t> change science in the </a:t>
            </a:r>
            <a:r>
              <a:rPr lang="fr-FR" dirty="0" err="1"/>
              <a:t>region</a:t>
            </a:r>
            <a:r>
              <a:rPr lang="fr-FR" dirty="0"/>
              <a:t> </a:t>
            </a:r>
            <a:r>
              <a:rPr lang="fr-FR" dirty="0" err="1"/>
              <a:t>is</a:t>
            </a:r>
            <a:r>
              <a:rPr lang="fr-FR" dirty="0"/>
              <a:t> </a:t>
            </a:r>
            <a:r>
              <a:rPr lang="fr-FR" dirty="0" err="1"/>
              <a:t>rapidly</a:t>
            </a:r>
            <a:r>
              <a:rPr lang="fr-FR" dirty="0"/>
              <a:t> </a:t>
            </a:r>
            <a:r>
              <a:rPr lang="fr-FR" dirty="0" err="1"/>
              <a:t>developing</a:t>
            </a:r>
            <a:r>
              <a:rPr lang="fr-FR" dirty="0"/>
              <a:t> and can </a:t>
            </a:r>
            <a:r>
              <a:rPr lang="fr-FR" dirty="0" err="1"/>
              <a:t>provide</a:t>
            </a:r>
            <a:r>
              <a:rPr lang="fr-FR" dirty="0"/>
              <a:t> support in </a:t>
            </a:r>
            <a:r>
              <a:rPr lang="fr-FR" dirty="0" err="1"/>
              <a:t>developing</a:t>
            </a:r>
            <a:r>
              <a:rPr lang="fr-FR" dirty="0"/>
              <a:t> </a:t>
            </a:r>
            <a:r>
              <a:rPr lang="fr-FR" dirty="0" err="1"/>
              <a:t>policies</a:t>
            </a:r>
            <a:r>
              <a:rPr lang="fr-FR" dirty="0"/>
              <a:t> for </a:t>
            </a:r>
            <a:r>
              <a:rPr lang="fr-FR" dirty="0" err="1"/>
              <a:t>climate</a:t>
            </a:r>
            <a:r>
              <a:rPr lang="fr-FR" dirty="0"/>
              <a:t> change adaptation</a:t>
            </a:r>
          </a:p>
          <a:p>
            <a:endParaRPr lang="fr-FR" dirty="0"/>
          </a:p>
          <a:p>
            <a:endParaRPr lang="fr-FR" dirty="0"/>
          </a:p>
          <a:p>
            <a:endParaRPr lang="fr-FR" dirty="0"/>
          </a:p>
        </p:txBody>
      </p:sp>
      <p:cxnSp>
        <p:nvCxnSpPr>
          <p:cNvPr id="9" name="Connecteur : en angle 8">
            <a:extLst>
              <a:ext uri="{FF2B5EF4-FFF2-40B4-BE49-F238E27FC236}">
                <a16:creationId xmlns:a16="http://schemas.microsoft.com/office/drawing/2014/main" id="{536CDEDB-C73E-412C-99FF-1D5D94BBD147}"/>
              </a:ext>
            </a:extLst>
          </p:cNvPr>
          <p:cNvCxnSpPr>
            <a:cxnSpLocks/>
            <a:stCxn id="33" idx="3"/>
            <a:endCxn id="6" idx="1"/>
          </p:cNvCxnSpPr>
          <p:nvPr/>
        </p:nvCxnSpPr>
        <p:spPr>
          <a:xfrm flipV="1">
            <a:off x="4463416" y="3995252"/>
            <a:ext cx="1379980" cy="904195"/>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2" descr="http://meteoburkina.bf/images/logo.png">
            <a:extLst>
              <a:ext uri="{FF2B5EF4-FFF2-40B4-BE49-F238E27FC236}">
                <a16:creationId xmlns:a16="http://schemas.microsoft.com/office/drawing/2014/main" id="{6408803B-0403-4759-BE22-E9AA68529228}"/>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912784" y="932947"/>
            <a:ext cx="1146837" cy="507508"/>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Connecteur droit avec flèche 45">
            <a:extLst>
              <a:ext uri="{FF2B5EF4-FFF2-40B4-BE49-F238E27FC236}">
                <a16:creationId xmlns:a16="http://schemas.microsoft.com/office/drawing/2014/main" id="{5F6FF121-032B-4459-9BA3-AFDE065F0131}"/>
              </a:ext>
            </a:extLst>
          </p:cNvPr>
          <p:cNvCxnSpPr>
            <a:cxnSpLocks/>
            <a:stCxn id="27" idx="3"/>
            <a:endCxn id="45" idx="1"/>
          </p:cNvCxnSpPr>
          <p:nvPr/>
        </p:nvCxnSpPr>
        <p:spPr>
          <a:xfrm flipV="1">
            <a:off x="4453459" y="1186701"/>
            <a:ext cx="3459325" cy="127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B2FE7C42-04B7-4600-8DEE-5C4E2AEEDBFA}"/>
              </a:ext>
            </a:extLst>
          </p:cNvPr>
          <p:cNvSpPr txBox="1"/>
          <p:nvPr/>
        </p:nvSpPr>
        <p:spPr>
          <a:xfrm>
            <a:off x="4882498" y="810094"/>
            <a:ext cx="2788007" cy="369332"/>
          </a:xfrm>
          <a:prstGeom prst="rect">
            <a:avLst/>
          </a:prstGeom>
          <a:noFill/>
        </p:spPr>
        <p:txBody>
          <a:bodyPr wrap="none" rtlCol="0">
            <a:spAutoFit/>
          </a:bodyPr>
          <a:lstStyle/>
          <a:p>
            <a:r>
              <a:rPr lang="fr-FR" b="1" dirty="0" err="1">
                <a:effectLst>
                  <a:outerShdw blurRad="38100" dist="38100" dir="2700000" algn="tl">
                    <a:srgbClr val="000000">
                      <a:alpha val="43137"/>
                    </a:srgbClr>
                  </a:outerShdw>
                </a:effectLst>
              </a:rPr>
              <a:t>Presentation</a:t>
            </a:r>
            <a:r>
              <a:rPr lang="fr-FR" b="1" dirty="0">
                <a:effectLst>
                  <a:outerShdw blurRad="38100" dist="38100" dir="2700000" algn="tl">
                    <a:srgbClr val="000000">
                      <a:alpha val="43137"/>
                    </a:srgbClr>
                  </a:outerShdw>
                </a:effectLst>
              </a:rPr>
              <a:t> &amp; Transfer</a:t>
            </a:r>
          </a:p>
        </p:txBody>
      </p:sp>
      <p:pic>
        <p:nvPicPr>
          <p:cNvPr id="50" name="Image 49">
            <a:extLst>
              <a:ext uri="{FF2B5EF4-FFF2-40B4-BE49-F238E27FC236}">
                <a16:creationId xmlns:a16="http://schemas.microsoft.com/office/drawing/2014/main" id="{C367AEB4-8EC3-449C-AF4B-013D39D11981}"/>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36665" y="1450989"/>
            <a:ext cx="824133" cy="815271"/>
          </a:xfrm>
          <a:prstGeom prst="rect">
            <a:avLst/>
          </a:prstGeom>
        </p:spPr>
      </p:pic>
      <p:pic>
        <p:nvPicPr>
          <p:cNvPr id="51" name="Picture 2" descr=" Ministère de l'Urbanisme et de l'Habitat logo">
            <a:extLst>
              <a:ext uri="{FF2B5EF4-FFF2-40B4-BE49-F238E27FC236}">
                <a16:creationId xmlns:a16="http://schemas.microsoft.com/office/drawing/2014/main" id="{02CF3378-CCBD-49D3-8AA3-BDD32CD9E4F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879422" y="1490274"/>
            <a:ext cx="562407" cy="68191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0A123E50-A313-4238-B3E6-2E86D153482B}"/>
              </a:ext>
            </a:extLst>
          </p:cNvPr>
          <p:cNvPicPr>
            <a:picLocks noChangeAspect="1"/>
          </p:cNvPicPr>
          <p:nvPr/>
        </p:nvPicPr>
        <p:blipFill>
          <a:blip r:embed="rId16">
            <a:duotone>
              <a:prstClr val="black"/>
              <a:srgbClr val="00B050">
                <a:tint val="45000"/>
                <a:satMod val="400000"/>
              </a:srgbClr>
            </a:duotone>
          </a:blip>
          <a:stretch>
            <a:fillRect/>
          </a:stretch>
        </p:blipFill>
        <p:spPr>
          <a:xfrm>
            <a:off x="10040919" y="53075"/>
            <a:ext cx="887343" cy="893902"/>
          </a:xfrm>
          <a:prstGeom prst="rect">
            <a:avLst/>
          </a:prstGeom>
        </p:spPr>
      </p:pic>
      <p:pic>
        <p:nvPicPr>
          <p:cNvPr id="56" name="Picture 2" descr="Résultat de recherche d'images pour &quot;2iE burkina faso&quot;">
            <a:extLst>
              <a:ext uri="{FF2B5EF4-FFF2-40B4-BE49-F238E27FC236}">
                <a16:creationId xmlns:a16="http://schemas.microsoft.com/office/drawing/2014/main" id="{58B0E286-4E2F-40B7-84F7-0420C760136F}"/>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3557" y="-33639"/>
            <a:ext cx="938503" cy="938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69" name="Groupe 68">
            <a:extLst>
              <a:ext uri="{FF2B5EF4-FFF2-40B4-BE49-F238E27FC236}">
                <a16:creationId xmlns:a16="http://schemas.microsoft.com/office/drawing/2014/main" id="{FEA83864-A90B-4735-AE1B-F810A464815C}"/>
              </a:ext>
            </a:extLst>
          </p:cNvPr>
          <p:cNvGrpSpPr/>
          <p:nvPr/>
        </p:nvGrpSpPr>
        <p:grpSpPr>
          <a:xfrm>
            <a:off x="9249235" y="6081501"/>
            <a:ext cx="1911391" cy="613529"/>
            <a:chOff x="2106856" y="693245"/>
            <a:chExt cx="780317" cy="312126"/>
          </a:xfrm>
          <a:scene3d>
            <a:camera prst="orthographicFront"/>
            <a:lightRig rig="flat" dir="t"/>
          </a:scene3d>
        </p:grpSpPr>
        <p:sp>
          <p:nvSpPr>
            <p:cNvPr id="70" name="Flèche : chevron 69">
              <a:extLst>
                <a:ext uri="{FF2B5EF4-FFF2-40B4-BE49-F238E27FC236}">
                  <a16:creationId xmlns:a16="http://schemas.microsoft.com/office/drawing/2014/main" id="{A0EEF385-ABF4-4688-9D63-394DEBDA2065}"/>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71" name="Flèche : chevron 4">
              <a:extLst>
                <a:ext uri="{FF2B5EF4-FFF2-40B4-BE49-F238E27FC236}">
                  <a16:creationId xmlns:a16="http://schemas.microsoft.com/office/drawing/2014/main" id="{F3D94E8D-0688-4C40-9185-72CD56EE6F42}"/>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2021</a:t>
              </a:r>
            </a:p>
          </p:txBody>
        </p:sp>
      </p:grpSp>
      <p:grpSp>
        <p:nvGrpSpPr>
          <p:cNvPr id="72" name="Groupe 71">
            <a:extLst>
              <a:ext uri="{FF2B5EF4-FFF2-40B4-BE49-F238E27FC236}">
                <a16:creationId xmlns:a16="http://schemas.microsoft.com/office/drawing/2014/main" id="{E1D5B35C-C6AC-4B78-9DD3-8DE22C24FD14}"/>
              </a:ext>
            </a:extLst>
          </p:cNvPr>
          <p:cNvGrpSpPr/>
          <p:nvPr/>
        </p:nvGrpSpPr>
        <p:grpSpPr>
          <a:xfrm>
            <a:off x="7530507" y="6081501"/>
            <a:ext cx="1911391" cy="613529"/>
            <a:chOff x="2106856" y="693245"/>
            <a:chExt cx="780317" cy="312126"/>
          </a:xfrm>
          <a:solidFill>
            <a:srgbClr val="A8595C"/>
          </a:solidFill>
          <a:scene3d>
            <a:camera prst="orthographicFront"/>
            <a:lightRig rig="flat" dir="t"/>
          </a:scene3d>
        </p:grpSpPr>
        <p:sp>
          <p:nvSpPr>
            <p:cNvPr id="73" name="Flèche : chevron 72">
              <a:extLst>
                <a:ext uri="{FF2B5EF4-FFF2-40B4-BE49-F238E27FC236}">
                  <a16:creationId xmlns:a16="http://schemas.microsoft.com/office/drawing/2014/main" id="{F4BA15C9-1C89-4015-90B7-8F4B1756BEF4}"/>
                </a:ext>
              </a:extLst>
            </p:cNvPr>
            <p:cNvSpPr/>
            <p:nvPr/>
          </p:nvSpPr>
          <p:spPr>
            <a:xfrm>
              <a:off x="2106856" y="693245"/>
              <a:ext cx="780317" cy="312126"/>
            </a:xfrm>
            <a:prstGeom prst="chevron">
              <a:avLst/>
            </a:prstGeom>
            <a:gr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sp>
          <p:nvSpPr>
            <p:cNvPr id="74" name="Flèche : chevron 4">
              <a:extLst>
                <a:ext uri="{FF2B5EF4-FFF2-40B4-BE49-F238E27FC236}">
                  <a16:creationId xmlns:a16="http://schemas.microsoft.com/office/drawing/2014/main" id="{FE5F2CED-7C24-4ED1-B0D8-C568659E72F2}"/>
                </a:ext>
              </a:extLst>
            </p:cNvPr>
            <p:cNvSpPr txBox="1"/>
            <p:nvPr/>
          </p:nvSpPr>
          <p:spPr>
            <a:xfrm>
              <a:off x="2262919" y="693245"/>
              <a:ext cx="468191" cy="312126"/>
            </a:xfrm>
            <a:prstGeom prst="rect">
              <a:avLst/>
            </a:prstGeom>
            <a:gr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2020</a:t>
              </a:r>
            </a:p>
          </p:txBody>
        </p:sp>
      </p:grpSp>
      <p:grpSp>
        <p:nvGrpSpPr>
          <p:cNvPr id="75" name="Groupe 74">
            <a:extLst>
              <a:ext uri="{FF2B5EF4-FFF2-40B4-BE49-F238E27FC236}">
                <a16:creationId xmlns:a16="http://schemas.microsoft.com/office/drawing/2014/main" id="{0C39D467-C879-4097-9BED-189FC0DFB4F0}"/>
              </a:ext>
            </a:extLst>
          </p:cNvPr>
          <p:cNvGrpSpPr/>
          <p:nvPr/>
        </p:nvGrpSpPr>
        <p:grpSpPr>
          <a:xfrm>
            <a:off x="4082657" y="6094300"/>
            <a:ext cx="1854008" cy="613529"/>
            <a:chOff x="3277878" y="1491102"/>
            <a:chExt cx="1854008" cy="741603"/>
          </a:xfrm>
          <a:scene3d>
            <a:camera prst="orthographicFront"/>
            <a:lightRig rig="flat" dir="t"/>
          </a:scene3d>
        </p:grpSpPr>
        <p:sp>
          <p:nvSpPr>
            <p:cNvPr id="76" name="Flèche : chevron 75">
              <a:extLst>
                <a:ext uri="{FF2B5EF4-FFF2-40B4-BE49-F238E27FC236}">
                  <a16:creationId xmlns:a16="http://schemas.microsoft.com/office/drawing/2014/main" id="{3D07156F-55B5-4E5A-B9ED-B2830890D296}"/>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77" name="Flèche : chevron 4">
              <a:extLst>
                <a:ext uri="{FF2B5EF4-FFF2-40B4-BE49-F238E27FC236}">
                  <a16:creationId xmlns:a16="http://schemas.microsoft.com/office/drawing/2014/main" id="{71BA6DC5-EDEF-4027-8C13-6EC8F3FA6E7B}"/>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78" name="Groupe 77">
            <a:extLst>
              <a:ext uri="{FF2B5EF4-FFF2-40B4-BE49-F238E27FC236}">
                <a16:creationId xmlns:a16="http://schemas.microsoft.com/office/drawing/2014/main" id="{30ECEAF6-D204-4404-8CF6-92E256AB6A1C}"/>
              </a:ext>
            </a:extLst>
          </p:cNvPr>
          <p:cNvGrpSpPr/>
          <p:nvPr/>
        </p:nvGrpSpPr>
        <p:grpSpPr>
          <a:xfrm>
            <a:off x="5786015" y="6081501"/>
            <a:ext cx="1911391" cy="613529"/>
            <a:chOff x="2106856" y="693245"/>
            <a:chExt cx="780317" cy="312126"/>
          </a:xfrm>
          <a:scene3d>
            <a:camera prst="orthographicFront"/>
            <a:lightRig rig="flat" dir="t"/>
          </a:scene3d>
        </p:grpSpPr>
        <p:sp>
          <p:nvSpPr>
            <p:cNvPr id="79" name="Flèche : chevron 78">
              <a:extLst>
                <a:ext uri="{FF2B5EF4-FFF2-40B4-BE49-F238E27FC236}">
                  <a16:creationId xmlns:a16="http://schemas.microsoft.com/office/drawing/2014/main" id="{41D9E8A2-12A5-4C28-8847-E1396D0FC563}"/>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80" name="Flèche : chevron 4">
              <a:extLst>
                <a:ext uri="{FF2B5EF4-FFF2-40B4-BE49-F238E27FC236}">
                  <a16:creationId xmlns:a16="http://schemas.microsoft.com/office/drawing/2014/main" id="{275EFF21-677E-4691-9FB6-A7CC60D4FD9A}"/>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2019</a:t>
              </a:r>
            </a:p>
          </p:txBody>
        </p:sp>
      </p:grpSp>
      <p:sp>
        <p:nvSpPr>
          <p:cNvPr id="81" name="Rectangle : coins arrondis 80">
            <a:extLst>
              <a:ext uri="{FF2B5EF4-FFF2-40B4-BE49-F238E27FC236}">
                <a16:creationId xmlns:a16="http://schemas.microsoft.com/office/drawing/2014/main" id="{8B401557-0A9B-4ED2-A054-935938821816}"/>
              </a:ext>
            </a:extLst>
          </p:cNvPr>
          <p:cNvSpPr/>
          <p:nvPr/>
        </p:nvSpPr>
        <p:spPr>
          <a:xfrm>
            <a:off x="5148943" y="6003041"/>
            <a:ext cx="1709057" cy="186530"/>
          </a:xfrm>
          <a:prstGeom prst="roundRect">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200">
              <a:solidFill>
                <a:schemeClr val="tx1"/>
              </a:solidFill>
            </a:endParaRPr>
          </a:p>
        </p:txBody>
      </p:sp>
      <p:grpSp>
        <p:nvGrpSpPr>
          <p:cNvPr id="82" name="Groupe 81">
            <a:extLst>
              <a:ext uri="{FF2B5EF4-FFF2-40B4-BE49-F238E27FC236}">
                <a16:creationId xmlns:a16="http://schemas.microsoft.com/office/drawing/2014/main" id="{FF4CA5A1-78E6-419C-846A-5B8A629BE195}"/>
              </a:ext>
            </a:extLst>
          </p:cNvPr>
          <p:cNvGrpSpPr/>
          <p:nvPr/>
        </p:nvGrpSpPr>
        <p:grpSpPr>
          <a:xfrm>
            <a:off x="2379300" y="6107099"/>
            <a:ext cx="1854008" cy="600730"/>
            <a:chOff x="1639870" y="1491102"/>
            <a:chExt cx="1854008" cy="741603"/>
          </a:xfrm>
          <a:scene3d>
            <a:camera prst="orthographicFront"/>
            <a:lightRig rig="flat" dir="t"/>
          </a:scene3d>
        </p:grpSpPr>
        <p:sp>
          <p:nvSpPr>
            <p:cNvPr id="83" name="Flèche : chevron 82">
              <a:extLst>
                <a:ext uri="{FF2B5EF4-FFF2-40B4-BE49-F238E27FC236}">
                  <a16:creationId xmlns:a16="http://schemas.microsoft.com/office/drawing/2014/main" id="{A02F7695-EDCF-45B5-9E68-033151AC1197}"/>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84" name="Flèche : chevron 4">
              <a:extLst>
                <a:ext uri="{FF2B5EF4-FFF2-40B4-BE49-F238E27FC236}">
                  <a16:creationId xmlns:a16="http://schemas.microsoft.com/office/drawing/2014/main" id="{187E3377-7234-4CD0-AD15-5239DD995957}"/>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85" name="Groupe 84">
            <a:extLst>
              <a:ext uri="{FF2B5EF4-FFF2-40B4-BE49-F238E27FC236}">
                <a16:creationId xmlns:a16="http://schemas.microsoft.com/office/drawing/2014/main" id="{72960F56-C4B2-4DDB-B5AA-FABED7D1AAC5}"/>
              </a:ext>
            </a:extLst>
          </p:cNvPr>
          <p:cNvGrpSpPr/>
          <p:nvPr/>
        </p:nvGrpSpPr>
        <p:grpSpPr>
          <a:xfrm>
            <a:off x="618560" y="6094300"/>
            <a:ext cx="1854008" cy="600730"/>
            <a:chOff x="1861" y="1491102"/>
            <a:chExt cx="1854008" cy="741603"/>
          </a:xfrm>
          <a:scene3d>
            <a:camera prst="orthographicFront"/>
            <a:lightRig rig="flat" dir="t"/>
          </a:scene3d>
        </p:grpSpPr>
        <p:sp>
          <p:nvSpPr>
            <p:cNvPr id="86" name="Flèche : chevron 85">
              <a:extLst>
                <a:ext uri="{FF2B5EF4-FFF2-40B4-BE49-F238E27FC236}">
                  <a16:creationId xmlns:a16="http://schemas.microsoft.com/office/drawing/2014/main" id="{F16E8AAC-1F70-46B9-B9E2-FAA895082CD2}"/>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87" name="Flèche : chevron 4">
              <a:extLst>
                <a:ext uri="{FF2B5EF4-FFF2-40B4-BE49-F238E27FC236}">
                  <a16:creationId xmlns:a16="http://schemas.microsoft.com/office/drawing/2014/main" id="{6586034F-95DA-4333-9D6B-BD001C38B31D}"/>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sp>
        <p:nvSpPr>
          <p:cNvPr id="88" name="Ellipse 87">
            <a:extLst>
              <a:ext uri="{FF2B5EF4-FFF2-40B4-BE49-F238E27FC236}">
                <a16:creationId xmlns:a16="http://schemas.microsoft.com/office/drawing/2014/main" id="{A8F1BE0E-6682-49B4-9054-A68276B8C959}"/>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89" name="Ellipse 88">
            <a:extLst>
              <a:ext uri="{FF2B5EF4-FFF2-40B4-BE49-F238E27FC236}">
                <a16:creationId xmlns:a16="http://schemas.microsoft.com/office/drawing/2014/main" id="{484F81EF-0D8C-4C39-B938-36426D317A5A}"/>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90" name="Ellipse 89">
            <a:extLst>
              <a:ext uri="{FF2B5EF4-FFF2-40B4-BE49-F238E27FC236}">
                <a16:creationId xmlns:a16="http://schemas.microsoft.com/office/drawing/2014/main" id="{EB687D04-802F-43C0-A651-614393878895}"/>
              </a:ext>
            </a:extLst>
          </p:cNvPr>
          <p:cNvSpPr/>
          <p:nvPr/>
        </p:nvSpPr>
        <p:spPr>
          <a:xfrm>
            <a:off x="3678372" y="6050492"/>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91" name="Ellipse 90">
            <a:extLst>
              <a:ext uri="{FF2B5EF4-FFF2-40B4-BE49-F238E27FC236}">
                <a16:creationId xmlns:a16="http://schemas.microsoft.com/office/drawing/2014/main" id="{136EF51C-8093-4E3A-93A5-BF6C2262C600}"/>
              </a:ext>
            </a:extLst>
          </p:cNvPr>
          <p:cNvSpPr/>
          <p:nvPr/>
        </p:nvSpPr>
        <p:spPr>
          <a:xfrm>
            <a:off x="421114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92" name="Ellipse 91">
            <a:extLst>
              <a:ext uri="{FF2B5EF4-FFF2-40B4-BE49-F238E27FC236}">
                <a16:creationId xmlns:a16="http://schemas.microsoft.com/office/drawing/2014/main" id="{D3BECA3E-6DA8-49E1-8DE7-7D26E0E789BE}"/>
              </a:ext>
            </a:extLst>
          </p:cNvPr>
          <p:cNvSpPr/>
          <p:nvPr/>
        </p:nvSpPr>
        <p:spPr>
          <a:xfrm>
            <a:off x="450329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93" name="Ellipse 92">
            <a:extLst>
              <a:ext uri="{FF2B5EF4-FFF2-40B4-BE49-F238E27FC236}">
                <a16:creationId xmlns:a16="http://schemas.microsoft.com/office/drawing/2014/main" id="{F03002AC-1BEF-4457-B5F9-FBBB4343FE6A}"/>
              </a:ext>
            </a:extLst>
          </p:cNvPr>
          <p:cNvSpPr/>
          <p:nvPr/>
        </p:nvSpPr>
        <p:spPr>
          <a:xfrm>
            <a:off x="4828025" y="6003040"/>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94" name="Ellipse 93">
            <a:extLst>
              <a:ext uri="{FF2B5EF4-FFF2-40B4-BE49-F238E27FC236}">
                <a16:creationId xmlns:a16="http://schemas.microsoft.com/office/drawing/2014/main" id="{1B8E20F2-0E57-451A-A73B-62C8C6B04E86}"/>
              </a:ext>
            </a:extLst>
          </p:cNvPr>
          <p:cNvSpPr/>
          <p:nvPr/>
        </p:nvSpPr>
        <p:spPr>
          <a:xfrm>
            <a:off x="9631512"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Tree>
    <p:extLst>
      <p:ext uri="{BB962C8B-B14F-4D97-AF65-F5344CB8AC3E}">
        <p14:creationId xmlns:p14="http://schemas.microsoft.com/office/powerpoint/2010/main" val="13715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 coins arrondis 115">
            <a:extLst>
              <a:ext uri="{FF2B5EF4-FFF2-40B4-BE49-F238E27FC236}">
                <a16:creationId xmlns:a16="http://schemas.microsoft.com/office/drawing/2014/main" id="{33043078-A466-4029-B82A-BF3AD24BC776}"/>
              </a:ext>
            </a:extLst>
          </p:cNvPr>
          <p:cNvSpPr/>
          <p:nvPr/>
        </p:nvSpPr>
        <p:spPr>
          <a:xfrm>
            <a:off x="212335" y="2182931"/>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sp>
        <p:nvSpPr>
          <p:cNvPr id="103" name="Rectangle : coins arrondis 102">
            <a:extLst>
              <a:ext uri="{FF2B5EF4-FFF2-40B4-BE49-F238E27FC236}">
                <a16:creationId xmlns:a16="http://schemas.microsoft.com/office/drawing/2014/main" id="{0C8E81F0-6789-410F-BA49-9D45363422F0}"/>
              </a:ext>
            </a:extLst>
          </p:cNvPr>
          <p:cNvSpPr/>
          <p:nvPr/>
        </p:nvSpPr>
        <p:spPr>
          <a:xfrm>
            <a:off x="189743" y="4050879"/>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104" name="Image 103">
            <a:extLst>
              <a:ext uri="{FF2B5EF4-FFF2-40B4-BE49-F238E27FC236}">
                <a16:creationId xmlns:a16="http://schemas.microsoft.com/office/drawing/2014/main" id="{A5025610-40B5-4531-A13E-A8A3F18AD26A}"/>
              </a:ext>
            </a:extLst>
          </p:cNvPr>
          <p:cNvPicPr>
            <a:picLocks noChangeAspect="1"/>
          </p:cNvPicPr>
          <p:nvPr/>
        </p:nvPicPr>
        <p:blipFill>
          <a:blip r:embed="rId3"/>
          <a:stretch>
            <a:fillRect/>
          </a:stretch>
        </p:blipFill>
        <p:spPr>
          <a:xfrm>
            <a:off x="245806" y="4160113"/>
            <a:ext cx="1705262" cy="1330936"/>
          </a:xfrm>
          <a:prstGeom prst="rect">
            <a:avLst/>
          </a:prstGeom>
        </p:spPr>
      </p:pic>
      <p:grpSp>
        <p:nvGrpSpPr>
          <p:cNvPr id="105" name="Groupe 104">
            <a:extLst>
              <a:ext uri="{FF2B5EF4-FFF2-40B4-BE49-F238E27FC236}">
                <a16:creationId xmlns:a16="http://schemas.microsoft.com/office/drawing/2014/main" id="{CD41C6F9-3987-4457-91C7-75053D1D84C9}"/>
              </a:ext>
            </a:extLst>
          </p:cNvPr>
          <p:cNvGrpSpPr/>
          <p:nvPr/>
        </p:nvGrpSpPr>
        <p:grpSpPr>
          <a:xfrm>
            <a:off x="133516" y="4764603"/>
            <a:ext cx="1421475" cy="974077"/>
            <a:chOff x="7821921" y="4234136"/>
            <a:chExt cx="2543634" cy="1409044"/>
          </a:xfrm>
        </p:grpSpPr>
        <p:pic>
          <p:nvPicPr>
            <p:cNvPr id="106" name="Image 105">
              <a:extLst>
                <a:ext uri="{FF2B5EF4-FFF2-40B4-BE49-F238E27FC236}">
                  <a16:creationId xmlns:a16="http://schemas.microsoft.com/office/drawing/2014/main" id="{9770D878-757A-4554-B03F-0F4BC58FD265}"/>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7821921" y="4234136"/>
              <a:ext cx="2543634" cy="1409044"/>
            </a:xfrm>
            <a:prstGeom prst="rect">
              <a:avLst/>
            </a:prstGeom>
            <a:ln>
              <a:noFill/>
            </a:ln>
            <a:effectLst>
              <a:outerShdw blurRad="292100" dist="139700" dir="2700000" algn="tl" rotWithShape="0">
                <a:srgbClr val="333333">
                  <a:alpha val="65000"/>
                </a:srgbClr>
              </a:outerShdw>
            </a:effectLst>
          </p:spPr>
        </p:pic>
        <p:sp>
          <p:nvSpPr>
            <p:cNvPr id="107" name="Forme libre : forme 106">
              <a:extLst>
                <a:ext uri="{FF2B5EF4-FFF2-40B4-BE49-F238E27FC236}">
                  <a16:creationId xmlns:a16="http://schemas.microsoft.com/office/drawing/2014/main" id="{861F5E08-DC7B-46CD-A5D4-ACBE9280DE2E}"/>
                </a:ext>
              </a:extLst>
            </p:cNvPr>
            <p:cNvSpPr/>
            <p:nvPr/>
          </p:nvSpPr>
          <p:spPr>
            <a:xfrm>
              <a:off x="7964487" y="4327134"/>
              <a:ext cx="1375420" cy="1287046"/>
            </a:xfrm>
            <a:custGeom>
              <a:avLst/>
              <a:gdLst>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49526 w 1329302"/>
                <a:gd name="connsiteY5" fmla="*/ 709683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29054 w 1329302"/>
                <a:gd name="connsiteY5" fmla="*/ 702859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06977"/>
                <a:gd name="connsiteY0" fmla="*/ 0 h 1508077"/>
                <a:gd name="connsiteX1" fmla="*/ 10439 w 1306977"/>
                <a:gd name="connsiteY1" fmla="*/ 163773 h 1508077"/>
                <a:gd name="connsiteX2" fmla="*/ 140093 w 1306977"/>
                <a:gd name="connsiteY2" fmla="*/ 327546 h 1508077"/>
                <a:gd name="connsiteX3" fmla="*/ 262923 w 1306977"/>
                <a:gd name="connsiteY3" fmla="*/ 470848 h 1508077"/>
                <a:gd name="connsiteX4" fmla="*/ 433520 w 1306977"/>
                <a:gd name="connsiteY4" fmla="*/ 580030 h 1508077"/>
                <a:gd name="connsiteX5" fmla="*/ 529054 w 1306977"/>
                <a:gd name="connsiteY5" fmla="*/ 702859 h 1508077"/>
                <a:gd name="connsiteX6" fmla="*/ 549526 w 1306977"/>
                <a:gd name="connsiteY6" fmla="*/ 805218 h 1508077"/>
                <a:gd name="connsiteX7" fmla="*/ 651884 w 1306977"/>
                <a:gd name="connsiteY7" fmla="*/ 934871 h 1508077"/>
                <a:gd name="connsiteX8" fmla="*/ 692827 w 1306977"/>
                <a:gd name="connsiteY8" fmla="*/ 1009934 h 1508077"/>
                <a:gd name="connsiteX9" fmla="*/ 877072 w 1306977"/>
                <a:gd name="connsiteY9" fmla="*/ 1166883 h 1508077"/>
                <a:gd name="connsiteX10" fmla="*/ 1074965 w 1306977"/>
                <a:gd name="connsiteY10" fmla="*/ 1276066 h 1508077"/>
                <a:gd name="connsiteX11" fmla="*/ 1306977 w 1306977"/>
                <a:gd name="connsiteY11" fmla="*/ 1508077 h 1508077"/>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327449 w 1327449"/>
                <a:gd name="connsiteY11" fmla="*/ 1603611 h 1603611"/>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286506 w 1327449"/>
                <a:gd name="connsiteY11" fmla="*/ 1453487 h 1603611"/>
                <a:gd name="connsiteX12" fmla="*/ 1327449 w 1327449"/>
                <a:gd name="connsiteY12" fmla="*/ 1603611 h 160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449" h="1603611">
                  <a:moveTo>
                    <a:pt x="17263" y="0"/>
                  </a:moveTo>
                  <a:cubicBezTo>
                    <a:pt x="3615" y="54591"/>
                    <a:pt x="-10033" y="109182"/>
                    <a:pt x="10439" y="163773"/>
                  </a:cubicBezTo>
                  <a:cubicBezTo>
                    <a:pt x="30911" y="218364"/>
                    <a:pt x="98012" y="276367"/>
                    <a:pt x="140093" y="327546"/>
                  </a:cubicBezTo>
                  <a:cubicBezTo>
                    <a:pt x="182174" y="378725"/>
                    <a:pt x="214019" y="428767"/>
                    <a:pt x="262923" y="470848"/>
                  </a:cubicBezTo>
                  <a:cubicBezTo>
                    <a:pt x="311827" y="512929"/>
                    <a:pt x="389165" y="541362"/>
                    <a:pt x="433520" y="580030"/>
                  </a:cubicBezTo>
                  <a:cubicBezTo>
                    <a:pt x="477875" y="618699"/>
                    <a:pt x="509720" y="665328"/>
                    <a:pt x="529054" y="702859"/>
                  </a:cubicBezTo>
                  <a:cubicBezTo>
                    <a:pt x="548388" y="740390"/>
                    <a:pt x="529054" y="766549"/>
                    <a:pt x="549526" y="805218"/>
                  </a:cubicBezTo>
                  <a:cubicBezTo>
                    <a:pt x="569998" y="843887"/>
                    <a:pt x="628001" y="900752"/>
                    <a:pt x="651884" y="934871"/>
                  </a:cubicBezTo>
                  <a:cubicBezTo>
                    <a:pt x="675767" y="968990"/>
                    <a:pt x="655296" y="971265"/>
                    <a:pt x="692827" y="1009934"/>
                  </a:cubicBezTo>
                  <a:cubicBezTo>
                    <a:pt x="730358" y="1048603"/>
                    <a:pt x="813382" y="1122528"/>
                    <a:pt x="877072" y="1166883"/>
                  </a:cubicBezTo>
                  <a:cubicBezTo>
                    <a:pt x="940762" y="1211238"/>
                    <a:pt x="1006726" y="1228299"/>
                    <a:pt x="1074965" y="1276066"/>
                  </a:cubicBezTo>
                  <a:cubicBezTo>
                    <a:pt x="1143204" y="1323833"/>
                    <a:pt x="1244425" y="1398896"/>
                    <a:pt x="1286506" y="1453487"/>
                  </a:cubicBezTo>
                  <a:cubicBezTo>
                    <a:pt x="1328587" y="1508078"/>
                    <a:pt x="1310389" y="1582002"/>
                    <a:pt x="1327449" y="1603611"/>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Forme libre : forme 107">
              <a:extLst>
                <a:ext uri="{FF2B5EF4-FFF2-40B4-BE49-F238E27FC236}">
                  <a16:creationId xmlns:a16="http://schemas.microsoft.com/office/drawing/2014/main" id="{A3B80040-540D-4AC8-A231-0A4CCF3959F4}"/>
                </a:ext>
              </a:extLst>
            </p:cNvPr>
            <p:cNvSpPr/>
            <p:nvPr/>
          </p:nvSpPr>
          <p:spPr>
            <a:xfrm>
              <a:off x="8555085" y="4338089"/>
              <a:ext cx="1802972" cy="1248709"/>
            </a:xfrm>
            <a:custGeom>
              <a:avLst/>
              <a:gdLst>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228298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187355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0089" h="1555844">
                  <a:moveTo>
                    <a:pt x="0" y="0"/>
                  </a:moveTo>
                  <a:cubicBezTo>
                    <a:pt x="1706" y="56865"/>
                    <a:pt x="3412" y="113731"/>
                    <a:pt x="40943" y="163773"/>
                  </a:cubicBezTo>
                  <a:cubicBezTo>
                    <a:pt x="78474" y="213815"/>
                    <a:pt x="158087" y="253620"/>
                    <a:pt x="225188" y="300250"/>
                  </a:cubicBezTo>
                  <a:cubicBezTo>
                    <a:pt x="292289" y="346880"/>
                    <a:pt x="381000" y="408295"/>
                    <a:pt x="443552" y="443552"/>
                  </a:cubicBezTo>
                  <a:cubicBezTo>
                    <a:pt x="506104" y="478809"/>
                    <a:pt x="559558" y="494731"/>
                    <a:pt x="600501" y="511791"/>
                  </a:cubicBezTo>
                  <a:cubicBezTo>
                    <a:pt x="641444" y="528851"/>
                    <a:pt x="660778" y="510653"/>
                    <a:pt x="689211" y="545910"/>
                  </a:cubicBezTo>
                  <a:cubicBezTo>
                    <a:pt x="717644" y="581167"/>
                    <a:pt x="724468" y="678976"/>
                    <a:pt x="771098" y="723331"/>
                  </a:cubicBezTo>
                  <a:cubicBezTo>
                    <a:pt x="817728" y="767686"/>
                    <a:pt x="899615" y="760862"/>
                    <a:pt x="968991" y="812041"/>
                  </a:cubicBezTo>
                  <a:cubicBezTo>
                    <a:pt x="1038367" y="863220"/>
                    <a:pt x="1144137" y="976952"/>
                    <a:pt x="1187355" y="1030406"/>
                  </a:cubicBezTo>
                  <a:cubicBezTo>
                    <a:pt x="1230573" y="1083860"/>
                    <a:pt x="1190767" y="1096370"/>
                    <a:pt x="1228298" y="1132764"/>
                  </a:cubicBezTo>
                  <a:cubicBezTo>
                    <a:pt x="1265829" y="1169158"/>
                    <a:pt x="1371600" y="1221475"/>
                    <a:pt x="1412543" y="1248770"/>
                  </a:cubicBezTo>
                  <a:cubicBezTo>
                    <a:pt x="1453486" y="1276065"/>
                    <a:pt x="1446663" y="1276065"/>
                    <a:pt x="1473958" y="1296537"/>
                  </a:cubicBezTo>
                  <a:cubicBezTo>
                    <a:pt x="1501253" y="1317009"/>
                    <a:pt x="1536510" y="1345442"/>
                    <a:pt x="1576316" y="1371600"/>
                  </a:cubicBezTo>
                  <a:cubicBezTo>
                    <a:pt x="1616122" y="1397758"/>
                    <a:pt x="1685499" y="1422779"/>
                    <a:pt x="1712794" y="1453486"/>
                  </a:cubicBezTo>
                  <a:cubicBezTo>
                    <a:pt x="1740089" y="1484193"/>
                    <a:pt x="1740089" y="1520018"/>
                    <a:pt x="1740089" y="1555844"/>
                  </a:cubicBezTo>
                </a:path>
              </a:pathLst>
            </a:custGeom>
            <a:no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7" name="Groupe 96">
            <a:extLst>
              <a:ext uri="{FF2B5EF4-FFF2-40B4-BE49-F238E27FC236}">
                <a16:creationId xmlns:a16="http://schemas.microsoft.com/office/drawing/2014/main" id="{C236407B-209C-44D1-8D1E-1EA55D89F00E}"/>
              </a:ext>
            </a:extLst>
          </p:cNvPr>
          <p:cNvGrpSpPr/>
          <p:nvPr/>
        </p:nvGrpSpPr>
        <p:grpSpPr>
          <a:xfrm>
            <a:off x="216802" y="288134"/>
            <a:ext cx="1713788" cy="1849672"/>
            <a:chOff x="9959486" y="1001096"/>
            <a:chExt cx="1713788" cy="1849672"/>
          </a:xfrm>
        </p:grpSpPr>
        <p:sp>
          <p:nvSpPr>
            <p:cNvPr id="98" name="Rectangle : coins arrondis 97">
              <a:extLst>
                <a:ext uri="{FF2B5EF4-FFF2-40B4-BE49-F238E27FC236}">
                  <a16:creationId xmlns:a16="http://schemas.microsoft.com/office/drawing/2014/main" id="{74E48FD1-A47F-4E11-BF94-5A20C9F840A1}"/>
                </a:ext>
              </a:extLst>
            </p:cNvPr>
            <p:cNvSpPr/>
            <p:nvPr/>
          </p:nvSpPr>
          <p:spPr>
            <a:xfrm>
              <a:off x="9959486" y="1001096"/>
              <a:ext cx="1705098" cy="17334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pic>
          <p:nvPicPr>
            <p:cNvPr id="99" name="Image 98">
              <a:extLst>
                <a:ext uri="{FF2B5EF4-FFF2-40B4-BE49-F238E27FC236}">
                  <a16:creationId xmlns:a16="http://schemas.microsoft.com/office/drawing/2014/main" id="{584C5A94-A723-43A9-BF89-8BAF5196A08C}"/>
                </a:ext>
              </a:extLst>
            </p:cNvPr>
            <p:cNvPicPr>
              <a:picLocks noChangeAspect="1"/>
            </p:cNvPicPr>
            <p:nvPr/>
          </p:nvPicPr>
          <p:blipFill>
            <a:blip r:embed="rId6">
              <a:duotone>
                <a:prstClr val="black"/>
                <a:srgbClr val="C00000">
                  <a:tint val="45000"/>
                  <a:satMod val="400000"/>
                </a:srgbClr>
              </a:duotone>
            </a:blip>
            <a:stretch>
              <a:fillRect/>
            </a:stretch>
          </p:blipFill>
          <p:spPr>
            <a:xfrm>
              <a:off x="10116383" y="1345966"/>
              <a:ext cx="1468719" cy="819490"/>
            </a:xfrm>
            <a:prstGeom prst="rect">
              <a:avLst/>
            </a:prstGeom>
            <a:ln>
              <a:noFill/>
            </a:ln>
            <a:effectLst>
              <a:outerShdw blurRad="292100" dist="139700" dir="2700000" algn="tl" rotWithShape="0">
                <a:srgbClr val="333333">
                  <a:alpha val="65000"/>
                </a:srgbClr>
              </a:outerShdw>
            </a:effectLst>
          </p:spPr>
        </p:pic>
        <p:pic>
          <p:nvPicPr>
            <p:cNvPr id="100" name="Picture 2">
              <a:extLst>
                <a:ext uri="{FF2B5EF4-FFF2-40B4-BE49-F238E27FC236}">
                  <a16:creationId xmlns:a16="http://schemas.microsoft.com/office/drawing/2014/main" id="{55E59462-4D43-4BED-B909-8B9C6C0687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1474" y="1985525"/>
              <a:ext cx="871800" cy="865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3" name="Picture 4">
            <a:extLst>
              <a:ext uri="{FF2B5EF4-FFF2-40B4-BE49-F238E27FC236}">
                <a16:creationId xmlns:a16="http://schemas.microsoft.com/office/drawing/2014/main" id="{BB26752B-8FAD-4677-960F-6B51EF126FB5}"/>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5070" t="67144" r="55786" b="8587"/>
          <a:stretch/>
        </p:blipFill>
        <p:spPr>
          <a:xfrm>
            <a:off x="-141438" y="2231894"/>
            <a:ext cx="2409060" cy="1635545"/>
          </a:xfrm>
          <a:prstGeom prst="rect">
            <a:avLst/>
          </a:prstGeom>
        </p:spPr>
      </p:pic>
      <p:pic>
        <p:nvPicPr>
          <p:cNvPr id="27" name="Content Placeholder 3">
            <a:extLst>
              <a:ext uri="{FF2B5EF4-FFF2-40B4-BE49-F238E27FC236}">
                <a16:creationId xmlns:a16="http://schemas.microsoft.com/office/drawing/2014/main" id="{D242E4C5-5932-4FBB-9098-E89941FE026E}"/>
              </a:ext>
            </a:extLst>
          </p:cNvPr>
          <p:cNvPicPr>
            <a:picLocks noChangeAspect="1"/>
          </p:cNvPicPr>
          <p:nvPr/>
        </p:nvPicPr>
        <p:blipFill rotWithShape="1">
          <a:blip r:embed="rId9"/>
          <a:srcRect l="52808" t="33673" r="16734" b="35289"/>
          <a:stretch/>
        </p:blipFill>
        <p:spPr>
          <a:xfrm>
            <a:off x="2101767" y="377285"/>
            <a:ext cx="2351692" cy="1644322"/>
          </a:xfrm>
          <a:prstGeom prst="rect">
            <a:avLst/>
          </a:prstGeom>
          <a:ln>
            <a:noFill/>
          </a:ln>
          <a:effectLst>
            <a:outerShdw blurRad="292100" dist="139700" dir="2700000" algn="tl" rotWithShape="0">
              <a:srgbClr val="333333">
                <a:alpha val="65000"/>
              </a:srgbClr>
            </a:outerShdw>
          </a:effectLst>
        </p:spPr>
      </p:pic>
      <p:pic>
        <p:nvPicPr>
          <p:cNvPr id="2" name="Image 1">
            <a:extLst>
              <a:ext uri="{FF2B5EF4-FFF2-40B4-BE49-F238E27FC236}">
                <a16:creationId xmlns:a16="http://schemas.microsoft.com/office/drawing/2014/main" id="{54DE2E1D-713B-4902-9488-702A5443735D}"/>
              </a:ext>
            </a:extLst>
          </p:cNvPr>
          <p:cNvPicPr>
            <a:picLocks noChangeAspect="1"/>
          </p:cNvPicPr>
          <p:nvPr/>
        </p:nvPicPr>
        <p:blipFill rotWithShape="1">
          <a:blip r:embed="rId10"/>
          <a:srcRect l="50000" t="48316" r="6314" b="6220"/>
          <a:stretch/>
        </p:blipFill>
        <p:spPr>
          <a:xfrm>
            <a:off x="2101768" y="2185024"/>
            <a:ext cx="2351692" cy="1781101"/>
          </a:xfrm>
          <a:prstGeom prst="rect">
            <a:avLst/>
          </a:prstGeom>
        </p:spPr>
      </p:pic>
      <p:pic>
        <p:nvPicPr>
          <p:cNvPr id="33" name="Content Placeholder 3">
            <a:extLst>
              <a:ext uri="{FF2B5EF4-FFF2-40B4-BE49-F238E27FC236}">
                <a16:creationId xmlns:a16="http://schemas.microsoft.com/office/drawing/2014/main" id="{586A4FB6-EE93-46B3-A0F9-AB0B81FFEF94}"/>
              </a:ext>
            </a:extLst>
          </p:cNvPr>
          <p:cNvPicPr>
            <a:picLocks noChangeAspect="1"/>
          </p:cNvPicPr>
          <p:nvPr/>
        </p:nvPicPr>
        <p:blipFill rotWithShape="1">
          <a:blip r:embed="rId11"/>
          <a:srcRect l="49509" t="61890" b="7496"/>
          <a:stretch/>
        </p:blipFill>
        <p:spPr>
          <a:xfrm>
            <a:off x="2056277" y="4060213"/>
            <a:ext cx="2407139" cy="1678467"/>
          </a:xfrm>
          <a:prstGeom prst="rect">
            <a:avLst/>
          </a:prstGeom>
          <a:ln>
            <a:noFill/>
          </a:ln>
          <a:effectLst>
            <a:outerShdw blurRad="292100" dist="139700" dir="2700000" algn="tl" rotWithShape="0">
              <a:srgbClr val="333333">
                <a:alpha val="65000"/>
              </a:srgbClr>
            </a:outerShdw>
          </a:effectLst>
        </p:spPr>
      </p:pic>
      <p:sp>
        <p:nvSpPr>
          <p:cNvPr id="41" name="Rectangle : coins arrondis 40">
            <a:extLst>
              <a:ext uri="{FF2B5EF4-FFF2-40B4-BE49-F238E27FC236}">
                <a16:creationId xmlns:a16="http://schemas.microsoft.com/office/drawing/2014/main" id="{15F9E66F-2561-424C-B06F-32812A89824F}"/>
              </a:ext>
            </a:extLst>
          </p:cNvPr>
          <p:cNvSpPr/>
          <p:nvPr/>
        </p:nvSpPr>
        <p:spPr>
          <a:xfrm>
            <a:off x="6569703" y="53117"/>
            <a:ext cx="3635227" cy="47003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FR" b="1" dirty="0">
                <a:effectLst>
                  <a:outerShdw blurRad="38100" dist="38100" dir="2700000" algn="tl">
                    <a:srgbClr val="000000">
                      <a:alpha val="43137"/>
                    </a:srgbClr>
                  </a:outerShdw>
                </a:effectLst>
              </a:rPr>
              <a:t>Restitution workshop</a:t>
            </a:r>
          </a:p>
        </p:txBody>
      </p:sp>
      <p:sp>
        <p:nvSpPr>
          <p:cNvPr id="6" name="Espace réservé du contenu 5">
            <a:extLst>
              <a:ext uri="{FF2B5EF4-FFF2-40B4-BE49-F238E27FC236}">
                <a16:creationId xmlns:a16="http://schemas.microsoft.com/office/drawing/2014/main" id="{9946DF69-DADB-448E-B942-2D8DF880DF91}"/>
              </a:ext>
            </a:extLst>
          </p:cNvPr>
          <p:cNvSpPr>
            <a:spLocks noGrp="1"/>
          </p:cNvSpPr>
          <p:nvPr>
            <p:ph sz="half" idx="2"/>
          </p:nvPr>
        </p:nvSpPr>
        <p:spPr>
          <a:xfrm>
            <a:off x="5528777" y="705710"/>
            <a:ext cx="5914849" cy="5630985"/>
          </a:xfrm>
        </p:spPr>
        <p:txBody>
          <a:bodyPr>
            <a:normAutofit fontScale="77500" lnSpcReduction="20000"/>
          </a:bodyPr>
          <a:lstStyle/>
          <a:p>
            <a:pPr marL="0" indent="0" algn="ctr">
              <a:buNone/>
            </a:pPr>
            <a:r>
              <a:rPr lang="fr-FR" sz="3200" b="1" dirty="0"/>
              <a:t>Limitations</a:t>
            </a:r>
          </a:p>
          <a:p>
            <a:pPr marL="0" indent="0" algn="ctr">
              <a:buNone/>
            </a:pPr>
            <a:endParaRPr lang="fr-FR" sz="1800" b="1" dirty="0"/>
          </a:p>
          <a:p>
            <a:pPr marL="0" indent="0">
              <a:buNone/>
            </a:pPr>
            <a:r>
              <a:rPr lang="fr-FR" sz="2900" b="1" dirty="0" err="1"/>
              <a:t>Technical</a:t>
            </a:r>
            <a:endParaRPr lang="fr-FR" sz="1900" dirty="0"/>
          </a:p>
          <a:p>
            <a:r>
              <a:rPr lang="fr-FR" dirty="0" err="1"/>
              <a:t>Only</a:t>
            </a:r>
            <a:r>
              <a:rPr lang="fr-FR" dirty="0"/>
              <a:t> one single </a:t>
            </a:r>
            <a:r>
              <a:rPr lang="fr-FR" dirty="0" err="1"/>
              <a:t>realisation</a:t>
            </a:r>
            <a:r>
              <a:rPr lang="fr-FR" dirty="0"/>
              <a:t> of future </a:t>
            </a:r>
            <a:r>
              <a:rPr lang="fr-FR" dirty="0" err="1"/>
              <a:t>climate</a:t>
            </a:r>
            <a:r>
              <a:rPr lang="fr-FR" dirty="0"/>
              <a:t> </a:t>
            </a:r>
            <a:r>
              <a:rPr lang="fr-FR" dirty="0" err="1"/>
              <a:t>based</a:t>
            </a:r>
            <a:r>
              <a:rPr lang="fr-FR" dirty="0"/>
              <a:t> on one single </a:t>
            </a:r>
            <a:r>
              <a:rPr lang="fr-FR" dirty="0" err="1"/>
              <a:t>climate</a:t>
            </a:r>
            <a:r>
              <a:rPr lang="fr-FR" dirty="0"/>
              <a:t> model </a:t>
            </a:r>
            <a:r>
              <a:rPr lang="fr-FR" dirty="0" err="1"/>
              <a:t>under</a:t>
            </a:r>
            <a:r>
              <a:rPr lang="fr-FR" dirty="0"/>
              <a:t> one GHG </a:t>
            </a:r>
            <a:r>
              <a:rPr lang="fr-FR" dirty="0" err="1"/>
              <a:t>emission</a:t>
            </a:r>
            <a:r>
              <a:rPr lang="fr-FR" dirty="0"/>
              <a:t> scenario</a:t>
            </a:r>
          </a:p>
          <a:p>
            <a:endParaRPr lang="fr-FR" sz="1600" dirty="0"/>
          </a:p>
          <a:p>
            <a:r>
              <a:rPr lang="fr-FR" dirty="0" err="1"/>
              <a:t>Modelling</a:t>
            </a:r>
            <a:r>
              <a:rPr lang="fr-FR" dirty="0"/>
              <a:t> </a:t>
            </a:r>
            <a:r>
              <a:rPr lang="fr-FR" dirty="0" err="1"/>
              <a:t>chain</a:t>
            </a:r>
            <a:r>
              <a:rPr lang="fr-FR" dirty="0"/>
              <a:t> </a:t>
            </a:r>
            <a:r>
              <a:rPr lang="fr-FR" dirty="0" err="1"/>
              <a:t>uncertainty</a:t>
            </a:r>
            <a:r>
              <a:rPr lang="fr-FR" dirty="0"/>
              <a:t> (</a:t>
            </a:r>
            <a:r>
              <a:rPr lang="fr-FR" dirty="0" err="1"/>
              <a:t>scale</a:t>
            </a:r>
            <a:r>
              <a:rPr lang="fr-FR" dirty="0"/>
              <a:t> issues, </a:t>
            </a:r>
            <a:r>
              <a:rPr lang="fr-FR" dirty="0" err="1"/>
              <a:t>bias</a:t>
            </a:r>
            <a:r>
              <a:rPr lang="fr-FR" dirty="0"/>
              <a:t> correction, </a:t>
            </a:r>
            <a:r>
              <a:rPr lang="fr-FR" dirty="0" err="1"/>
              <a:t>hydrological</a:t>
            </a:r>
            <a:r>
              <a:rPr lang="fr-FR" dirty="0"/>
              <a:t>/</a:t>
            </a:r>
            <a:r>
              <a:rPr lang="fr-FR" dirty="0" err="1"/>
              <a:t>hydraulic</a:t>
            </a:r>
            <a:r>
              <a:rPr lang="fr-FR" dirty="0"/>
              <a:t> </a:t>
            </a:r>
            <a:r>
              <a:rPr lang="fr-FR" dirty="0" err="1"/>
              <a:t>modelling</a:t>
            </a:r>
            <a:r>
              <a:rPr lang="fr-FR" dirty="0"/>
              <a:t>) </a:t>
            </a:r>
            <a:r>
              <a:rPr lang="fr-FR" dirty="0" err="1"/>
              <a:t>was</a:t>
            </a:r>
            <a:r>
              <a:rPr lang="fr-FR" dirty="0"/>
              <a:t> not </a:t>
            </a:r>
            <a:r>
              <a:rPr lang="fr-FR" dirty="0" err="1"/>
              <a:t>provided</a:t>
            </a:r>
            <a:endParaRPr lang="fr-FR" dirty="0"/>
          </a:p>
          <a:p>
            <a:pPr marL="0" indent="0">
              <a:buNone/>
            </a:pPr>
            <a:endParaRPr lang="fr-FR" sz="1500" dirty="0"/>
          </a:p>
          <a:p>
            <a:pPr marL="0" indent="0">
              <a:buNone/>
            </a:pPr>
            <a:r>
              <a:rPr lang="fr-FR" b="1" dirty="0"/>
              <a:t>Co-production</a:t>
            </a:r>
            <a:endParaRPr lang="fr-FR" sz="1800" dirty="0"/>
          </a:p>
          <a:p>
            <a:r>
              <a:rPr lang="fr-FR" dirty="0"/>
              <a:t>AMMA2050 </a:t>
            </a:r>
            <a:r>
              <a:rPr lang="fr-FR" dirty="0" err="1"/>
              <a:t>project</a:t>
            </a:r>
            <a:r>
              <a:rPr lang="fr-FR" dirty="0"/>
              <a:t> </a:t>
            </a:r>
            <a:r>
              <a:rPr lang="fr-FR" dirty="0" err="1"/>
              <a:t>ended</a:t>
            </a:r>
            <a:r>
              <a:rPr lang="fr-FR" dirty="0"/>
              <a:t> in 2021 </a:t>
            </a:r>
            <a:r>
              <a:rPr lang="fr-FR" dirty="0" err="1"/>
              <a:t>limiting</a:t>
            </a:r>
            <a:r>
              <a:rPr lang="fr-FR" dirty="0"/>
              <a:t> the </a:t>
            </a:r>
            <a:r>
              <a:rPr lang="fr-FR" dirty="0" err="1"/>
              <a:t>possibility</a:t>
            </a:r>
            <a:r>
              <a:rPr lang="fr-FR" dirty="0"/>
              <a:t> to </a:t>
            </a:r>
            <a:r>
              <a:rPr lang="fr-FR" dirty="0" err="1"/>
              <a:t>pursue</a:t>
            </a:r>
            <a:r>
              <a:rPr lang="fr-FR" dirty="0"/>
              <a:t> the engagement </a:t>
            </a:r>
            <a:r>
              <a:rPr lang="fr-FR" dirty="0" err="1"/>
              <a:t>with</a:t>
            </a:r>
            <a:r>
              <a:rPr lang="fr-FR" dirty="0"/>
              <a:t> local and national </a:t>
            </a:r>
            <a:r>
              <a:rPr lang="fr-FR" dirty="0" err="1"/>
              <a:t>decision-makers</a:t>
            </a:r>
            <a:endParaRPr lang="fr-FR" dirty="0"/>
          </a:p>
          <a:p>
            <a:pPr marL="0" indent="0">
              <a:buNone/>
            </a:pPr>
            <a:endParaRPr lang="fr-FR" dirty="0"/>
          </a:p>
          <a:p>
            <a:r>
              <a:rPr lang="fr-FR" dirty="0"/>
              <a:t>     </a:t>
            </a:r>
          </a:p>
          <a:p>
            <a:endParaRPr lang="fr-FR" dirty="0"/>
          </a:p>
          <a:p>
            <a:endParaRPr lang="fr-FR" dirty="0"/>
          </a:p>
          <a:p>
            <a:pPr marL="0" indent="0">
              <a:buNone/>
            </a:pPr>
            <a:endParaRPr lang="fr-FR" dirty="0"/>
          </a:p>
        </p:txBody>
      </p:sp>
      <p:pic>
        <p:nvPicPr>
          <p:cNvPr id="56" name="Picture 2" descr="Résultat de recherche d'images pour &quot;2iE burkina faso&quot;">
            <a:extLst>
              <a:ext uri="{FF2B5EF4-FFF2-40B4-BE49-F238E27FC236}">
                <a16:creationId xmlns:a16="http://schemas.microsoft.com/office/drawing/2014/main" id="{58B0E286-4E2F-40B7-84F7-0420C760136F}"/>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3557" y="-33639"/>
            <a:ext cx="938503" cy="938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E4EFFEB9-9AA0-4854-A12B-ACD2438DA70B}"/>
              </a:ext>
            </a:extLst>
          </p:cNvPr>
          <p:cNvPicPr>
            <a:picLocks noChangeAspect="1"/>
          </p:cNvPicPr>
          <p:nvPr/>
        </p:nvPicPr>
        <p:blipFill>
          <a:blip r:embed="rId13"/>
          <a:stretch>
            <a:fillRect/>
          </a:stretch>
        </p:blipFill>
        <p:spPr>
          <a:xfrm>
            <a:off x="9912133" y="96777"/>
            <a:ext cx="866216" cy="866216"/>
          </a:xfrm>
          <a:prstGeom prst="rect">
            <a:avLst/>
          </a:prstGeom>
        </p:spPr>
      </p:pic>
      <p:grpSp>
        <p:nvGrpSpPr>
          <p:cNvPr id="39" name="Groupe 38">
            <a:extLst>
              <a:ext uri="{FF2B5EF4-FFF2-40B4-BE49-F238E27FC236}">
                <a16:creationId xmlns:a16="http://schemas.microsoft.com/office/drawing/2014/main" id="{BF705256-A741-4DD2-93B9-E463EAEE6E8E}"/>
              </a:ext>
            </a:extLst>
          </p:cNvPr>
          <p:cNvGrpSpPr/>
          <p:nvPr/>
        </p:nvGrpSpPr>
        <p:grpSpPr>
          <a:xfrm>
            <a:off x="9249235" y="6081501"/>
            <a:ext cx="1911391" cy="613529"/>
            <a:chOff x="2106856" y="693245"/>
            <a:chExt cx="780317" cy="312126"/>
          </a:xfrm>
          <a:scene3d>
            <a:camera prst="orthographicFront"/>
            <a:lightRig rig="flat" dir="t"/>
          </a:scene3d>
        </p:grpSpPr>
        <p:sp>
          <p:nvSpPr>
            <p:cNvPr id="40" name="Flèche : chevron 39">
              <a:extLst>
                <a:ext uri="{FF2B5EF4-FFF2-40B4-BE49-F238E27FC236}">
                  <a16:creationId xmlns:a16="http://schemas.microsoft.com/office/drawing/2014/main" id="{F07BDA0A-3A74-480F-9F45-4603DBE518EB}"/>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61" name="Flèche : chevron 4">
              <a:extLst>
                <a:ext uri="{FF2B5EF4-FFF2-40B4-BE49-F238E27FC236}">
                  <a16:creationId xmlns:a16="http://schemas.microsoft.com/office/drawing/2014/main" id="{4108EC58-A3F1-48A1-87E1-DDB96F945ED2}"/>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2021</a:t>
              </a:r>
            </a:p>
          </p:txBody>
        </p:sp>
      </p:grpSp>
      <p:grpSp>
        <p:nvGrpSpPr>
          <p:cNvPr id="62" name="Groupe 61">
            <a:extLst>
              <a:ext uri="{FF2B5EF4-FFF2-40B4-BE49-F238E27FC236}">
                <a16:creationId xmlns:a16="http://schemas.microsoft.com/office/drawing/2014/main" id="{9962329C-8CED-46DE-8EBC-6531BFAE72A6}"/>
              </a:ext>
            </a:extLst>
          </p:cNvPr>
          <p:cNvGrpSpPr/>
          <p:nvPr/>
        </p:nvGrpSpPr>
        <p:grpSpPr>
          <a:xfrm>
            <a:off x="7530507" y="6081501"/>
            <a:ext cx="1911391" cy="613529"/>
            <a:chOff x="2106856" y="693245"/>
            <a:chExt cx="780317" cy="312126"/>
          </a:xfrm>
          <a:solidFill>
            <a:srgbClr val="A8595C"/>
          </a:solidFill>
          <a:scene3d>
            <a:camera prst="orthographicFront"/>
            <a:lightRig rig="flat" dir="t"/>
          </a:scene3d>
        </p:grpSpPr>
        <p:sp>
          <p:nvSpPr>
            <p:cNvPr id="63" name="Flèche : chevron 62">
              <a:extLst>
                <a:ext uri="{FF2B5EF4-FFF2-40B4-BE49-F238E27FC236}">
                  <a16:creationId xmlns:a16="http://schemas.microsoft.com/office/drawing/2014/main" id="{C4A8385E-1D4E-4066-AA7C-1FD864633AFE}"/>
                </a:ext>
              </a:extLst>
            </p:cNvPr>
            <p:cNvSpPr/>
            <p:nvPr/>
          </p:nvSpPr>
          <p:spPr>
            <a:xfrm>
              <a:off x="2106856" y="693245"/>
              <a:ext cx="780317" cy="312126"/>
            </a:xfrm>
            <a:prstGeom prst="chevron">
              <a:avLst/>
            </a:prstGeom>
            <a:gr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sp>
          <p:nvSpPr>
            <p:cNvPr id="64" name="Flèche : chevron 4">
              <a:extLst>
                <a:ext uri="{FF2B5EF4-FFF2-40B4-BE49-F238E27FC236}">
                  <a16:creationId xmlns:a16="http://schemas.microsoft.com/office/drawing/2014/main" id="{1A91405F-05AB-422E-B995-D08C7C90897F}"/>
                </a:ext>
              </a:extLst>
            </p:cNvPr>
            <p:cNvSpPr txBox="1"/>
            <p:nvPr/>
          </p:nvSpPr>
          <p:spPr>
            <a:xfrm>
              <a:off x="2262919" y="693245"/>
              <a:ext cx="468191" cy="312126"/>
            </a:xfrm>
            <a:prstGeom prst="rect">
              <a:avLst/>
            </a:prstGeom>
            <a:gr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2020</a:t>
              </a:r>
            </a:p>
          </p:txBody>
        </p:sp>
      </p:grpSp>
      <p:grpSp>
        <p:nvGrpSpPr>
          <p:cNvPr id="65" name="Groupe 64">
            <a:extLst>
              <a:ext uri="{FF2B5EF4-FFF2-40B4-BE49-F238E27FC236}">
                <a16:creationId xmlns:a16="http://schemas.microsoft.com/office/drawing/2014/main" id="{28DA757F-155E-4CB1-9153-A169655DC505}"/>
              </a:ext>
            </a:extLst>
          </p:cNvPr>
          <p:cNvGrpSpPr/>
          <p:nvPr/>
        </p:nvGrpSpPr>
        <p:grpSpPr>
          <a:xfrm>
            <a:off x="4082657" y="6094300"/>
            <a:ext cx="1854008" cy="613529"/>
            <a:chOff x="3277878" y="1491102"/>
            <a:chExt cx="1854008" cy="741603"/>
          </a:xfrm>
          <a:scene3d>
            <a:camera prst="orthographicFront"/>
            <a:lightRig rig="flat" dir="t"/>
          </a:scene3d>
        </p:grpSpPr>
        <p:sp>
          <p:nvSpPr>
            <p:cNvPr id="66" name="Flèche : chevron 65">
              <a:extLst>
                <a:ext uri="{FF2B5EF4-FFF2-40B4-BE49-F238E27FC236}">
                  <a16:creationId xmlns:a16="http://schemas.microsoft.com/office/drawing/2014/main" id="{7F992762-B003-45DB-9D27-A90736BC0CAE}"/>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67" name="Flèche : chevron 4">
              <a:extLst>
                <a:ext uri="{FF2B5EF4-FFF2-40B4-BE49-F238E27FC236}">
                  <a16:creationId xmlns:a16="http://schemas.microsoft.com/office/drawing/2014/main" id="{C78E236A-4169-47D8-955D-DF42083D9514}"/>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68" name="Groupe 67">
            <a:extLst>
              <a:ext uri="{FF2B5EF4-FFF2-40B4-BE49-F238E27FC236}">
                <a16:creationId xmlns:a16="http://schemas.microsoft.com/office/drawing/2014/main" id="{47E43312-41FE-43E1-9BCA-F9747B9FA8BB}"/>
              </a:ext>
            </a:extLst>
          </p:cNvPr>
          <p:cNvGrpSpPr/>
          <p:nvPr/>
        </p:nvGrpSpPr>
        <p:grpSpPr>
          <a:xfrm>
            <a:off x="5786015" y="6081501"/>
            <a:ext cx="1911391" cy="613529"/>
            <a:chOff x="2106856" y="693245"/>
            <a:chExt cx="780317" cy="312126"/>
          </a:xfrm>
          <a:scene3d>
            <a:camera prst="orthographicFront"/>
            <a:lightRig rig="flat" dir="t"/>
          </a:scene3d>
        </p:grpSpPr>
        <p:sp>
          <p:nvSpPr>
            <p:cNvPr id="69" name="Flèche : chevron 68">
              <a:extLst>
                <a:ext uri="{FF2B5EF4-FFF2-40B4-BE49-F238E27FC236}">
                  <a16:creationId xmlns:a16="http://schemas.microsoft.com/office/drawing/2014/main" id="{FE0D96F4-E912-4387-B79E-44201D538CA0}"/>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70" name="Flèche : chevron 4">
              <a:extLst>
                <a:ext uri="{FF2B5EF4-FFF2-40B4-BE49-F238E27FC236}">
                  <a16:creationId xmlns:a16="http://schemas.microsoft.com/office/drawing/2014/main" id="{B53BD165-4C6E-4F38-9679-FFFB63D7992C}"/>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2019</a:t>
              </a:r>
            </a:p>
          </p:txBody>
        </p:sp>
      </p:grpSp>
      <p:sp>
        <p:nvSpPr>
          <p:cNvPr id="71" name="Rectangle : coins arrondis 70">
            <a:extLst>
              <a:ext uri="{FF2B5EF4-FFF2-40B4-BE49-F238E27FC236}">
                <a16:creationId xmlns:a16="http://schemas.microsoft.com/office/drawing/2014/main" id="{93DCD66C-D1A5-4391-879E-5D2F9A01303D}"/>
              </a:ext>
            </a:extLst>
          </p:cNvPr>
          <p:cNvSpPr/>
          <p:nvPr/>
        </p:nvSpPr>
        <p:spPr>
          <a:xfrm>
            <a:off x="5148943" y="6003041"/>
            <a:ext cx="1709057" cy="186530"/>
          </a:xfrm>
          <a:prstGeom prst="roundRect">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200">
              <a:solidFill>
                <a:schemeClr val="tx1"/>
              </a:solidFill>
            </a:endParaRPr>
          </a:p>
        </p:txBody>
      </p:sp>
      <p:grpSp>
        <p:nvGrpSpPr>
          <p:cNvPr id="72" name="Groupe 71">
            <a:extLst>
              <a:ext uri="{FF2B5EF4-FFF2-40B4-BE49-F238E27FC236}">
                <a16:creationId xmlns:a16="http://schemas.microsoft.com/office/drawing/2014/main" id="{5C20589E-C101-466E-9106-EA7E9FFF3812}"/>
              </a:ext>
            </a:extLst>
          </p:cNvPr>
          <p:cNvGrpSpPr/>
          <p:nvPr/>
        </p:nvGrpSpPr>
        <p:grpSpPr>
          <a:xfrm>
            <a:off x="2379300" y="6107099"/>
            <a:ext cx="1854008" cy="600730"/>
            <a:chOff x="1639870" y="1491102"/>
            <a:chExt cx="1854008" cy="741603"/>
          </a:xfrm>
          <a:scene3d>
            <a:camera prst="orthographicFront"/>
            <a:lightRig rig="flat" dir="t"/>
          </a:scene3d>
        </p:grpSpPr>
        <p:sp>
          <p:nvSpPr>
            <p:cNvPr id="73" name="Flèche : chevron 72">
              <a:extLst>
                <a:ext uri="{FF2B5EF4-FFF2-40B4-BE49-F238E27FC236}">
                  <a16:creationId xmlns:a16="http://schemas.microsoft.com/office/drawing/2014/main" id="{CB09E4FA-95EF-4E93-8EF9-1F14E9B7997B}"/>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74" name="Flèche : chevron 4">
              <a:extLst>
                <a:ext uri="{FF2B5EF4-FFF2-40B4-BE49-F238E27FC236}">
                  <a16:creationId xmlns:a16="http://schemas.microsoft.com/office/drawing/2014/main" id="{9F019AEF-FBB3-4269-A11F-437F0A09134A}"/>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75" name="Groupe 74">
            <a:extLst>
              <a:ext uri="{FF2B5EF4-FFF2-40B4-BE49-F238E27FC236}">
                <a16:creationId xmlns:a16="http://schemas.microsoft.com/office/drawing/2014/main" id="{C587216E-B7B0-40AC-81D2-38809A3F8F56}"/>
              </a:ext>
            </a:extLst>
          </p:cNvPr>
          <p:cNvGrpSpPr/>
          <p:nvPr/>
        </p:nvGrpSpPr>
        <p:grpSpPr>
          <a:xfrm>
            <a:off x="618560" y="6094300"/>
            <a:ext cx="1854008" cy="600730"/>
            <a:chOff x="1861" y="1491102"/>
            <a:chExt cx="1854008" cy="741603"/>
          </a:xfrm>
          <a:scene3d>
            <a:camera prst="orthographicFront"/>
            <a:lightRig rig="flat" dir="t"/>
          </a:scene3d>
        </p:grpSpPr>
        <p:sp>
          <p:nvSpPr>
            <p:cNvPr id="76" name="Flèche : chevron 75">
              <a:extLst>
                <a:ext uri="{FF2B5EF4-FFF2-40B4-BE49-F238E27FC236}">
                  <a16:creationId xmlns:a16="http://schemas.microsoft.com/office/drawing/2014/main" id="{471066F7-5DF5-44B5-A8BF-31506D3DA538}"/>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77" name="Flèche : chevron 4">
              <a:extLst>
                <a:ext uri="{FF2B5EF4-FFF2-40B4-BE49-F238E27FC236}">
                  <a16:creationId xmlns:a16="http://schemas.microsoft.com/office/drawing/2014/main" id="{FFB94831-BC47-488C-9051-2D97BA2D7E61}"/>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sp>
        <p:nvSpPr>
          <p:cNvPr id="78" name="Ellipse 77">
            <a:extLst>
              <a:ext uri="{FF2B5EF4-FFF2-40B4-BE49-F238E27FC236}">
                <a16:creationId xmlns:a16="http://schemas.microsoft.com/office/drawing/2014/main" id="{7E3099D5-9A2D-4669-AA4D-755E6D6BA6DE}"/>
              </a:ext>
            </a:extLst>
          </p:cNvPr>
          <p:cNvSpPr/>
          <p:nvPr/>
        </p:nvSpPr>
        <p:spPr>
          <a:xfrm>
            <a:off x="1841735" y="6003041"/>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79" name="Ellipse 78">
            <a:extLst>
              <a:ext uri="{FF2B5EF4-FFF2-40B4-BE49-F238E27FC236}">
                <a16:creationId xmlns:a16="http://schemas.microsoft.com/office/drawing/2014/main" id="{6301BF1F-61D7-4F2F-ADB1-F23D9CBCB128}"/>
              </a:ext>
            </a:extLst>
          </p:cNvPr>
          <p:cNvSpPr/>
          <p:nvPr/>
        </p:nvSpPr>
        <p:spPr>
          <a:xfrm>
            <a:off x="3121976"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80" name="Ellipse 79">
            <a:extLst>
              <a:ext uri="{FF2B5EF4-FFF2-40B4-BE49-F238E27FC236}">
                <a16:creationId xmlns:a16="http://schemas.microsoft.com/office/drawing/2014/main" id="{211D414E-D589-49BD-8381-101D106CC0FB}"/>
              </a:ext>
            </a:extLst>
          </p:cNvPr>
          <p:cNvSpPr/>
          <p:nvPr/>
        </p:nvSpPr>
        <p:spPr>
          <a:xfrm>
            <a:off x="3678372" y="6050492"/>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81" name="Ellipse 80">
            <a:extLst>
              <a:ext uri="{FF2B5EF4-FFF2-40B4-BE49-F238E27FC236}">
                <a16:creationId xmlns:a16="http://schemas.microsoft.com/office/drawing/2014/main" id="{A0810A67-F0C7-49DA-92CB-3DD36CF9826D}"/>
              </a:ext>
            </a:extLst>
          </p:cNvPr>
          <p:cNvSpPr/>
          <p:nvPr/>
        </p:nvSpPr>
        <p:spPr>
          <a:xfrm>
            <a:off x="421114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82" name="Ellipse 81">
            <a:extLst>
              <a:ext uri="{FF2B5EF4-FFF2-40B4-BE49-F238E27FC236}">
                <a16:creationId xmlns:a16="http://schemas.microsoft.com/office/drawing/2014/main" id="{F8644FCA-2159-454C-A985-F813A7A8E483}"/>
              </a:ext>
            </a:extLst>
          </p:cNvPr>
          <p:cNvSpPr/>
          <p:nvPr/>
        </p:nvSpPr>
        <p:spPr>
          <a:xfrm>
            <a:off x="4503296" y="6035098"/>
            <a:ext cx="144000" cy="144000"/>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83" name="Ellipse 82">
            <a:extLst>
              <a:ext uri="{FF2B5EF4-FFF2-40B4-BE49-F238E27FC236}">
                <a16:creationId xmlns:a16="http://schemas.microsoft.com/office/drawing/2014/main" id="{C010A159-82C8-4AED-9CF2-AE9B36A1EBDB}"/>
              </a:ext>
            </a:extLst>
          </p:cNvPr>
          <p:cNvSpPr/>
          <p:nvPr/>
        </p:nvSpPr>
        <p:spPr>
          <a:xfrm>
            <a:off x="4828025" y="6003040"/>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84" name="Ellipse 83">
            <a:extLst>
              <a:ext uri="{FF2B5EF4-FFF2-40B4-BE49-F238E27FC236}">
                <a16:creationId xmlns:a16="http://schemas.microsoft.com/office/drawing/2014/main" id="{0F409364-C26A-4502-9D80-17098187D5F2}"/>
              </a:ext>
            </a:extLst>
          </p:cNvPr>
          <p:cNvSpPr/>
          <p:nvPr/>
        </p:nvSpPr>
        <p:spPr>
          <a:xfrm>
            <a:off x="9631512" y="5990242"/>
            <a:ext cx="208800" cy="208115"/>
          </a:xfrm>
          <a:prstGeom prst="ellipse">
            <a:avLst/>
          </a:prstGeom>
          <a:solidFill>
            <a:srgbClr val="A0565B"/>
          </a:soli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sp>
        <p:nvSpPr>
          <p:cNvPr id="3" name="Rectangle 2">
            <a:extLst>
              <a:ext uri="{FF2B5EF4-FFF2-40B4-BE49-F238E27FC236}">
                <a16:creationId xmlns:a16="http://schemas.microsoft.com/office/drawing/2014/main" id="{D13EE6BE-FF95-4862-BDEC-C64F3C357DC1}"/>
              </a:ext>
            </a:extLst>
          </p:cNvPr>
          <p:cNvSpPr/>
          <p:nvPr/>
        </p:nvSpPr>
        <p:spPr>
          <a:xfrm>
            <a:off x="5852395" y="4915376"/>
            <a:ext cx="6352768" cy="1107996"/>
          </a:xfrm>
          <a:prstGeom prst="rect">
            <a:avLst/>
          </a:prstGeom>
        </p:spPr>
        <p:txBody>
          <a:bodyPr wrap="square">
            <a:spAutoFit/>
          </a:bodyPr>
          <a:lstStyle/>
          <a:p>
            <a:r>
              <a:rPr lang="fr-FR" sz="2200" b="1" dirty="0">
                <a:effectLst>
                  <a:outerShdw blurRad="38100" dist="38100" dir="2700000" algn="tl">
                    <a:srgbClr val="000000">
                      <a:alpha val="43137"/>
                    </a:srgbClr>
                  </a:outerShdw>
                </a:effectLst>
              </a:rPr>
              <a:t>No appropriation of the </a:t>
            </a:r>
            <a:r>
              <a:rPr lang="fr-FR" sz="2200" b="1" dirty="0" err="1">
                <a:effectLst>
                  <a:outerShdw blurRad="38100" dist="38100" dir="2700000" algn="tl">
                    <a:srgbClr val="000000">
                      <a:alpha val="43137"/>
                    </a:srgbClr>
                  </a:outerShdw>
                </a:effectLst>
              </a:rPr>
              <a:t>modelling</a:t>
            </a:r>
            <a:r>
              <a:rPr lang="fr-FR" sz="2200" b="1" dirty="0">
                <a:effectLst>
                  <a:outerShdw blurRad="38100" dist="38100" dir="2700000" algn="tl">
                    <a:srgbClr val="000000">
                      <a:alpha val="43137"/>
                    </a:srgbClr>
                  </a:outerShdw>
                </a:effectLst>
              </a:rPr>
              <a:t> </a:t>
            </a:r>
            <a:r>
              <a:rPr lang="fr-FR" sz="2200" b="1" dirty="0" err="1">
                <a:effectLst>
                  <a:outerShdw blurRad="38100" dist="38100" dir="2700000" algn="tl">
                    <a:srgbClr val="000000">
                      <a:alpha val="43137"/>
                    </a:srgbClr>
                  </a:outerShdw>
                </a:effectLst>
              </a:rPr>
              <a:t>chain</a:t>
            </a:r>
            <a:r>
              <a:rPr lang="fr-FR" sz="2200" b="1" dirty="0">
                <a:effectLst>
                  <a:outerShdw blurRad="38100" dist="38100" dir="2700000" algn="tl">
                    <a:srgbClr val="000000">
                      <a:alpha val="43137"/>
                    </a:srgbClr>
                  </a:outerShdw>
                </a:effectLst>
              </a:rPr>
              <a:t> (innovation </a:t>
            </a:r>
            <a:r>
              <a:rPr lang="fr-FR" sz="2200" b="1" dirty="0" err="1">
                <a:effectLst>
                  <a:outerShdw blurRad="38100" dist="38100" dir="2700000" algn="tl">
                    <a:srgbClr val="000000">
                      <a:alpha val="43137"/>
                    </a:srgbClr>
                  </a:outerShdw>
                </a:effectLst>
              </a:rPr>
              <a:t>implies</a:t>
            </a:r>
            <a:r>
              <a:rPr lang="fr-FR" sz="2200" b="1" dirty="0">
                <a:effectLst>
                  <a:outerShdw blurRad="38100" dist="38100" dir="2700000" algn="tl">
                    <a:srgbClr val="000000">
                      <a:alpha val="43137"/>
                    </a:srgbClr>
                  </a:outerShdw>
                </a:effectLst>
              </a:rPr>
              <a:t> handling </a:t>
            </a:r>
            <a:r>
              <a:rPr lang="fr-FR" sz="2200" b="1" dirty="0" err="1">
                <a:effectLst>
                  <a:outerShdw blurRad="38100" dist="38100" dir="2700000" algn="tl">
                    <a:srgbClr val="000000">
                      <a:alpha val="43137"/>
                    </a:srgbClr>
                  </a:outerShdw>
                </a:effectLst>
              </a:rPr>
              <a:t>complex</a:t>
            </a:r>
            <a:r>
              <a:rPr lang="fr-FR" sz="2200" b="1" dirty="0">
                <a:effectLst>
                  <a:outerShdw blurRad="38100" dist="38100" dir="2700000" algn="tl">
                    <a:srgbClr val="000000">
                      <a:alpha val="43137"/>
                    </a:srgbClr>
                  </a:outerShdw>
                </a:effectLst>
              </a:rPr>
              <a:t> </a:t>
            </a:r>
            <a:r>
              <a:rPr lang="fr-FR" sz="2200" b="1" dirty="0" err="1">
                <a:effectLst>
                  <a:outerShdw blurRad="38100" dist="38100" dir="2700000" algn="tl">
                    <a:srgbClr val="000000">
                      <a:alpha val="43137"/>
                    </a:srgbClr>
                  </a:outerShdw>
                </a:effectLst>
              </a:rPr>
              <a:t>scientific</a:t>
            </a:r>
            <a:r>
              <a:rPr lang="fr-FR" sz="2200" b="1" dirty="0">
                <a:effectLst>
                  <a:outerShdw blurRad="38100" dist="38100" dir="2700000" algn="tl">
                    <a:srgbClr val="000000">
                      <a:alpha val="43137"/>
                    </a:srgbClr>
                  </a:outerShdw>
                </a:effectLst>
              </a:rPr>
              <a:t> </a:t>
            </a:r>
            <a:r>
              <a:rPr lang="fr-FR" sz="2200" b="1" dirty="0" err="1">
                <a:effectLst>
                  <a:outerShdw blurRad="38100" dist="38100" dir="2700000" algn="tl">
                    <a:srgbClr val="000000">
                      <a:alpha val="43137"/>
                    </a:srgbClr>
                  </a:outerShdw>
                </a:effectLst>
              </a:rPr>
              <a:t>tools</a:t>
            </a:r>
            <a:r>
              <a:rPr lang="fr-FR" sz="2200" b="1"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475641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 coins arrondis 20">
            <a:extLst>
              <a:ext uri="{FF2B5EF4-FFF2-40B4-BE49-F238E27FC236}">
                <a16:creationId xmlns:a16="http://schemas.microsoft.com/office/drawing/2014/main" id="{549B507A-36A6-47E6-8034-A1B8B3496AE7}"/>
              </a:ext>
            </a:extLst>
          </p:cNvPr>
          <p:cNvSpPr/>
          <p:nvPr/>
        </p:nvSpPr>
        <p:spPr>
          <a:xfrm>
            <a:off x="3576322" y="5854390"/>
            <a:ext cx="6627409" cy="196510"/>
          </a:xfrm>
          <a:prstGeom prst="roundRect">
            <a:avLst/>
          </a:prstGeom>
          <a:solidFill>
            <a:srgbClr val="284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DB4181B5-DB8D-4E97-8616-51B4C5096F70}"/>
              </a:ext>
            </a:extLst>
          </p:cNvPr>
          <p:cNvPicPr>
            <a:picLocks noChangeAspect="1"/>
          </p:cNvPicPr>
          <p:nvPr/>
        </p:nvPicPr>
        <p:blipFill>
          <a:blip r:embed="rId3"/>
          <a:stretch>
            <a:fillRect/>
          </a:stretch>
        </p:blipFill>
        <p:spPr>
          <a:xfrm>
            <a:off x="4317350" y="2184941"/>
            <a:ext cx="3579919" cy="2488118"/>
          </a:xfrm>
          <a:prstGeom prst="rect">
            <a:avLst/>
          </a:prstGeom>
          <a:ln>
            <a:noFill/>
          </a:ln>
          <a:effectLst>
            <a:outerShdw blurRad="292100" dist="139700" dir="2700000" algn="tl" rotWithShape="0">
              <a:srgbClr val="333333">
                <a:alpha val="65000"/>
              </a:srgbClr>
            </a:outerShdw>
          </a:effectLst>
        </p:spPr>
      </p:pic>
      <p:grpSp>
        <p:nvGrpSpPr>
          <p:cNvPr id="42" name="Groupe 41">
            <a:extLst>
              <a:ext uri="{FF2B5EF4-FFF2-40B4-BE49-F238E27FC236}">
                <a16:creationId xmlns:a16="http://schemas.microsoft.com/office/drawing/2014/main" id="{BD1D335C-48AC-4240-93AE-2E6EC4427C00}"/>
              </a:ext>
            </a:extLst>
          </p:cNvPr>
          <p:cNvGrpSpPr/>
          <p:nvPr/>
        </p:nvGrpSpPr>
        <p:grpSpPr>
          <a:xfrm>
            <a:off x="1664931" y="6081501"/>
            <a:ext cx="1911391" cy="613529"/>
            <a:chOff x="2106856" y="693245"/>
            <a:chExt cx="780317" cy="312126"/>
          </a:xfrm>
          <a:scene3d>
            <a:camera prst="orthographicFront"/>
            <a:lightRig rig="flat" dir="t"/>
          </a:scene3d>
        </p:grpSpPr>
        <p:sp>
          <p:nvSpPr>
            <p:cNvPr id="43" name="Flèche : chevron 42">
              <a:extLst>
                <a:ext uri="{FF2B5EF4-FFF2-40B4-BE49-F238E27FC236}">
                  <a16:creationId xmlns:a16="http://schemas.microsoft.com/office/drawing/2014/main" id="{7E23A64D-9797-4AA8-80F9-0B0554BEE44F}"/>
                </a:ext>
              </a:extLst>
            </p:cNvPr>
            <p:cNvSpPr/>
            <p:nvPr/>
          </p:nvSpPr>
          <p:spPr>
            <a:xfrm>
              <a:off x="2106856" y="693245"/>
              <a:ext cx="780317" cy="312126"/>
            </a:xfrm>
            <a:prstGeom prst="chevron">
              <a:avLst/>
            </a:prstGeom>
            <a:ln/>
          </p:spPr>
          <p:style>
            <a:lnRef idx="0">
              <a:schemeClr val="accent3"/>
            </a:lnRef>
            <a:fillRef idx="3">
              <a:schemeClr val="accent3"/>
            </a:fillRef>
            <a:effectRef idx="3">
              <a:schemeClr val="accent3"/>
            </a:effectRef>
            <a:fontRef idx="minor">
              <a:schemeClr val="lt1"/>
            </a:fontRef>
          </p:style>
        </p:sp>
        <p:sp>
          <p:nvSpPr>
            <p:cNvPr id="44" name="Flèche : chevron 4">
              <a:extLst>
                <a:ext uri="{FF2B5EF4-FFF2-40B4-BE49-F238E27FC236}">
                  <a16:creationId xmlns:a16="http://schemas.microsoft.com/office/drawing/2014/main" id="{0CA80DC7-B3DD-4E1B-A348-0B57357FC8FF}"/>
                </a:ext>
              </a:extLst>
            </p:cNvPr>
            <p:cNvSpPr txBox="1"/>
            <p:nvPr/>
          </p:nvSpPr>
          <p:spPr>
            <a:xfrm>
              <a:off x="2262919" y="693245"/>
              <a:ext cx="468191" cy="312126"/>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2021</a:t>
              </a:r>
            </a:p>
          </p:txBody>
        </p:sp>
      </p:grpSp>
      <p:grpSp>
        <p:nvGrpSpPr>
          <p:cNvPr id="39" name="Groupe 38">
            <a:extLst>
              <a:ext uri="{FF2B5EF4-FFF2-40B4-BE49-F238E27FC236}">
                <a16:creationId xmlns:a16="http://schemas.microsoft.com/office/drawing/2014/main" id="{3CD6AA18-BF4C-4488-9138-9F1656980171}"/>
              </a:ext>
            </a:extLst>
          </p:cNvPr>
          <p:cNvGrpSpPr/>
          <p:nvPr/>
        </p:nvGrpSpPr>
        <p:grpSpPr>
          <a:xfrm>
            <a:off x="3383659" y="6071306"/>
            <a:ext cx="1911391" cy="613529"/>
            <a:chOff x="2106856" y="693245"/>
            <a:chExt cx="780317" cy="312126"/>
          </a:xfrm>
          <a:scene3d>
            <a:camera prst="orthographicFront"/>
            <a:lightRig rig="flat" dir="t"/>
          </a:scene3d>
        </p:grpSpPr>
        <p:sp>
          <p:nvSpPr>
            <p:cNvPr id="40" name="Flèche : chevron 39">
              <a:extLst>
                <a:ext uri="{FF2B5EF4-FFF2-40B4-BE49-F238E27FC236}">
                  <a16:creationId xmlns:a16="http://schemas.microsoft.com/office/drawing/2014/main" id="{E16BD200-9C5E-4036-8E25-6B414402F061}"/>
                </a:ext>
              </a:extLst>
            </p:cNvPr>
            <p:cNvSpPr/>
            <p:nvPr/>
          </p:nvSpPr>
          <p:spPr>
            <a:xfrm>
              <a:off x="2106856" y="693245"/>
              <a:ext cx="780317" cy="312126"/>
            </a:xfrm>
            <a:prstGeom prst="chevron">
              <a:avLst/>
            </a:prstGeom>
            <a:gradFill rotWithShape="0">
              <a:gsLst>
                <a:gs pos="0">
                  <a:srgbClr val="B8B8FF">
                    <a:hueOff val="0"/>
                    <a:satOff val="-78920"/>
                    <a:lumOff val="-49803"/>
                    <a:alphaOff val="0"/>
                    <a:shade val="51000"/>
                    <a:satMod val="130000"/>
                  </a:srgbClr>
                </a:gs>
                <a:gs pos="80000">
                  <a:srgbClr val="B8B8FF">
                    <a:hueOff val="0"/>
                    <a:satOff val="-78920"/>
                    <a:lumOff val="-49803"/>
                    <a:alphaOff val="0"/>
                    <a:shade val="93000"/>
                    <a:satMod val="130000"/>
                  </a:srgbClr>
                </a:gs>
                <a:gs pos="100000">
                  <a:srgbClr val="B8B8FF">
                    <a:hueOff val="0"/>
                    <a:satOff val="-78920"/>
                    <a:lumOff val="-4980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sp>
          <p:nvSpPr>
            <p:cNvPr id="61" name="Flèche : chevron 4">
              <a:extLst>
                <a:ext uri="{FF2B5EF4-FFF2-40B4-BE49-F238E27FC236}">
                  <a16:creationId xmlns:a16="http://schemas.microsoft.com/office/drawing/2014/main" id="{FC3ADE33-0472-41B0-9D63-8508C1DC0A0A}"/>
                </a:ext>
              </a:extLst>
            </p:cNvPr>
            <p:cNvSpPr txBox="1"/>
            <p:nvPr/>
          </p:nvSpPr>
          <p:spPr>
            <a:xfrm>
              <a:off x="2224631" y="693245"/>
              <a:ext cx="468191" cy="312126"/>
            </a:xfrm>
            <a:prstGeom prst="rect">
              <a:avLst/>
            </a:prstGeom>
            <a:gradFill rotWithShape="0">
              <a:gsLst>
                <a:gs pos="0">
                  <a:srgbClr val="B8B8FF">
                    <a:hueOff val="0"/>
                    <a:satOff val="-78920"/>
                    <a:lumOff val="-49803"/>
                    <a:alphaOff val="0"/>
                    <a:shade val="51000"/>
                    <a:satMod val="130000"/>
                  </a:srgbClr>
                </a:gs>
                <a:gs pos="80000">
                  <a:srgbClr val="B8B8FF">
                    <a:hueOff val="0"/>
                    <a:satOff val="-78920"/>
                    <a:lumOff val="-49803"/>
                    <a:alphaOff val="0"/>
                    <a:shade val="93000"/>
                    <a:satMod val="130000"/>
                  </a:srgbClr>
                </a:gs>
                <a:gs pos="100000">
                  <a:srgbClr val="B8B8FF">
                    <a:hueOff val="0"/>
                    <a:satOff val="-78920"/>
                    <a:lumOff val="-4980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52007" tIns="17336" rIns="17336" bIns="17336" numCol="1" spcCol="1270" anchor="ctr" anchorCtr="0">
              <a:noAutofit/>
            </a:bodyPr>
            <a:lstStyle/>
            <a:p>
              <a:pPr algn="ctr"/>
              <a:r>
                <a:rPr lang="fr-FR" dirty="0"/>
                <a:t>2022</a:t>
              </a:r>
            </a:p>
          </p:txBody>
        </p:sp>
      </p:grpSp>
      <p:grpSp>
        <p:nvGrpSpPr>
          <p:cNvPr id="63" name="Groupe 62">
            <a:extLst>
              <a:ext uri="{FF2B5EF4-FFF2-40B4-BE49-F238E27FC236}">
                <a16:creationId xmlns:a16="http://schemas.microsoft.com/office/drawing/2014/main" id="{47239354-621D-4A08-A644-25DC30BCF8D6}"/>
              </a:ext>
            </a:extLst>
          </p:cNvPr>
          <p:cNvGrpSpPr/>
          <p:nvPr/>
        </p:nvGrpSpPr>
        <p:grpSpPr>
          <a:xfrm>
            <a:off x="5102387" y="6066200"/>
            <a:ext cx="1911391" cy="613529"/>
            <a:chOff x="2106856" y="693245"/>
            <a:chExt cx="780317" cy="312126"/>
          </a:xfrm>
          <a:scene3d>
            <a:camera prst="orthographicFront"/>
            <a:lightRig rig="flat" dir="t"/>
          </a:scene3d>
        </p:grpSpPr>
        <p:sp>
          <p:nvSpPr>
            <p:cNvPr id="64" name="Flèche : chevron 63">
              <a:extLst>
                <a:ext uri="{FF2B5EF4-FFF2-40B4-BE49-F238E27FC236}">
                  <a16:creationId xmlns:a16="http://schemas.microsoft.com/office/drawing/2014/main" id="{CD4DED47-27AA-4D3B-8F8C-5D0FF4E0BEF6}"/>
                </a:ext>
              </a:extLst>
            </p:cNvPr>
            <p:cNvSpPr/>
            <p:nvPr/>
          </p:nvSpPr>
          <p:spPr>
            <a:xfrm>
              <a:off x="2106856" y="693245"/>
              <a:ext cx="780317" cy="312126"/>
            </a:xfrm>
            <a:prstGeom prst="chevron">
              <a:avLst/>
            </a:prstGeom>
            <a:gradFill rotWithShape="0">
              <a:gsLst>
                <a:gs pos="0">
                  <a:srgbClr val="B8B8FF">
                    <a:hueOff val="0"/>
                    <a:satOff val="-78920"/>
                    <a:lumOff val="-49803"/>
                    <a:alphaOff val="0"/>
                    <a:shade val="51000"/>
                    <a:satMod val="130000"/>
                  </a:srgbClr>
                </a:gs>
                <a:gs pos="80000">
                  <a:srgbClr val="B8B8FF">
                    <a:hueOff val="0"/>
                    <a:satOff val="-78920"/>
                    <a:lumOff val="-49803"/>
                    <a:alphaOff val="0"/>
                    <a:shade val="93000"/>
                    <a:satMod val="130000"/>
                  </a:srgbClr>
                </a:gs>
                <a:gs pos="100000">
                  <a:srgbClr val="B8B8FF">
                    <a:hueOff val="0"/>
                    <a:satOff val="-78920"/>
                    <a:lumOff val="-4980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sp>
          <p:nvSpPr>
            <p:cNvPr id="65" name="Flèche : chevron 4">
              <a:extLst>
                <a:ext uri="{FF2B5EF4-FFF2-40B4-BE49-F238E27FC236}">
                  <a16:creationId xmlns:a16="http://schemas.microsoft.com/office/drawing/2014/main" id="{56A8CD3B-0641-423F-89A7-2DC55B462461}"/>
                </a:ext>
              </a:extLst>
            </p:cNvPr>
            <p:cNvSpPr txBox="1"/>
            <p:nvPr/>
          </p:nvSpPr>
          <p:spPr>
            <a:xfrm>
              <a:off x="2224631" y="693245"/>
              <a:ext cx="468191" cy="312126"/>
            </a:xfrm>
            <a:prstGeom prst="rect">
              <a:avLst/>
            </a:prstGeom>
            <a:gradFill rotWithShape="0">
              <a:gsLst>
                <a:gs pos="0">
                  <a:srgbClr val="B8B8FF">
                    <a:hueOff val="0"/>
                    <a:satOff val="-78920"/>
                    <a:lumOff val="-49803"/>
                    <a:alphaOff val="0"/>
                    <a:shade val="51000"/>
                    <a:satMod val="130000"/>
                  </a:srgbClr>
                </a:gs>
                <a:gs pos="80000">
                  <a:srgbClr val="B8B8FF">
                    <a:hueOff val="0"/>
                    <a:satOff val="-78920"/>
                    <a:lumOff val="-49803"/>
                    <a:alphaOff val="0"/>
                    <a:shade val="93000"/>
                    <a:satMod val="130000"/>
                  </a:srgbClr>
                </a:gs>
                <a:gs pos="100000">
                  <a:srgbClr val="B8B8FF">
                    <a:hueOff val="0"/>
                    <a:satOff val="-78920"/>
                    <a:lumOff val="-4980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52007" tIns="17336" rIns="17336" bIns="17336" numCol="1" spcCol="1270" anchor="ctr" anchorCtr="0">
              <a:noAutofit/>
            </a:bodyPr>
            <a:lstStyle/>
            <a:p>
              <a:pPr algn="ctr"/>
              <a:r>
                <a:rPr lang="fr-FR" dirty="0"/>
                <a:t>2023</a:t>
              </a:r>
            </a:p>
          </p:txBody>
        </p:sp>
      </p:grpSp>
      <p:grpSp>
        <p:nvGrpSpPr>
          <p:cNvPr id="66" name="Groupe 65">
            <a:extLst>
              <a:ext uri="{FF2B5EF4-FFF2-40B4-BE49-F238E27FC236}">
                <a16:creationId xmlns:a16="http://schemas.microsoft.com/office/drawing/2014/main" id="{18B937EE-BA13-48C6-88D9-E3C35B4EF3C4}"/>
              </a:ext>
            </a:extLst>
          </p:cNvPr>
          <p:cNvGrpSpPr/>
          <p:nvPr/>
        </p:nvGrpSpPr>
        <p:grpSpPr>
          <a:xfrm>
            <a:off x="6821115" y="6061094"/>
            <a:ext cx="1911391" cy="613529"/>
            <a:chOff x="2106856" y="693245"/>
            <a:chExt cx="780317" cy="312126"/>
          </a:xfrm>
          <a:scene3d>
            <a:camera prst="orthographicFront"/>
            <a:lightRig rig="flat" dir="t"/>
          </a:scene3d>
        </p:grpSpPr>
        <p:sp>
          <p:nvSpPr>
            <p:cNvPr id="67" name="Flèche : chevron 66">
              <a:extLst>
                <a:ext uri="{FF2B5EF4-FFF2-40B4-BE49-F238E27FC236}">
                  <a16:creationId xmlns:a16="http://schemas.microsoft.com/office/drawing/2014/main" id="{3E7CF4C3-899B-4F67-986C-84AA30B81AF1}"/>
                </a:ext>
              </a:extLst>
            </p:cNvPr>
            <p:cNvSpPr/>
            <p:nvPr/>
          </p:nvSpPr>
          <p:spPr>
            <a:xfrm>
              <a:off x="2106856" y="693245"/>
              <a:ext cx="780317" cy="312126"/>
            </a:xfrm>
            <a:prstGeom prst="chevron">
              <a:avLst/>
            </a:prstGeom>
            <a:gradFill rotWithShape="0">
              <a:gsLst>
                <a:gs pos="0">
                  <a:srgbClr val="B8B8FF">
                    <a:hueOff val="0"/>
                    <a:satOff val="-78920"/>
                    <a:lumOff val="-49803"/>
                    <a:alphaOff val="0"/>
                    <a:shade val="51000"/>
                    <a:satMod val="130000"/>
                  </a:srgbClr>
                </a:gs>
                <a:gs pos="80000">
                  <a:srgbClr val="B8B8FF">
                    <a:hueOff val="0"/>
                    <a:satOff val="-78920"/>
                    <a:lumOff val="-49803"/>
                    <a:alphaOff val="0"/>
                    <a:shade val="93000"/>
                    <a:satMod val="130000"/>
                  </a:srgbClr>
                </a:gs>
                <a:gs pos="100000">
                  <a:srgbClr val="B8B8FF">
                    <a:hueOff val="0"/>
                    <a:satOff val="-78920"/>
                    <a:lumOff val="-4980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sp>
          <p:nvSpPr>
            <p:cNvPr id="68" name="Flèche : chevron 4">
              <a:extLst>
                <a:ext uri="{FF2B5EF4-FFF2-40B4-BE49-F238E27FC236}">
                  <a16:creationId xmlns:a16="http://schemas.microsoft.com/office/drawing/2014/main" id="{E3C0F43E-B798-4E85-A33C-2C62A13C0291}"/>
                </a:ext>
              </a:extLst>
            </p:cNvPr>
            <p:cNvSpPr txBox="1"/>
            <p:nvPr/>
          </p:nvSpPr>
          <p:spPr>
            <a:xfrm>
              <a:off x="2224631" y="693245"/>
              <a:ext cx="468191" cy="312126"/>
            </a:xfrm>
            <a:prstGeom prst="rect">
              <a:avLst/>
            </a:prstGeom>
            <a:gradFill rotWithShape="0">
              <a:gsLst>
                <a:gs pos="0">
                  <a:srgbClr val="B8B8FF">
                    <a:hueOff val="0"/>
                    <a:satOff val="-78920"/>
                    <a:lumOff val="-49803"/>
                    <a:alphaOff val="0"/>
                    <a:shade val="51000"/>
                    <a:satMod val="130000"/>
                  </a:srgbClr>
                </a:gs>
                <a:gs pos="80000">
                  <a:srgbClr val="B8B8FF">
                    <a:hueOff val="0"/>
                    <a:satOff val="-78920"/>
                    <a:lumOff val="-49803"/>
                    <a:alphaOff val="0"/>
                    <a:shade val="93000"/>
                    <a:satMod val="130000"/>
                  </a:srgbClr>
                </a:gs>
                <a:gs pos="100000">
                  <a:srgbClr val="B8B8FF">
                    <a:hueOff val="0"/>
                    <a:satOff val="-78920"/>
                    <a:lumOff val="-4980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52007" tIns="17336" rIns="17336" bIns="17336" numCol="1" spcCol="1270" anchor="ctr" anchorCtr="0">
              <a:noAutofit/>
            </a:bodyPr>
            <a:lstStyle/>
            <a:p>
              <a:pPr algn="ctr"/>
              <a:r>
                <a:rPr lang="fr-FR" dirty="0"/>
                <a:t>2024</a:t>
              </a:r>
            </a:p>
          </p:txBody>
        </p:sp>
      </p:grpSp>
      <p:grpSp>
        <p:nvGrpSpPr>
          <p:cNvPr id="58" name="Groupe 57">
            <a:extLst>
              <a:ext uri="{FF2B5EF4-FFF2-40B4-BE49-F238E27FC236}">
                <a16:creationId xmlns:a16="http://schemas.microsoft.com/office/drawing/2014/main" id="{DC1A3B49-E5AA-4ADE-AB2A-80A4ECDE6649}"/>
              </a:ext>
            </a:extLst>
          </p:cNvPr>
          <p:cNvGrpSpPr/>
          <p:nvPr/>
        </p:nvGrpSpPr>
        <p:grpSpPr>
          <a:xfrm>
            <a:off x="-53797" y="6081501"/>
            <a:ext cx="1911391" cy="613529"/>
            <a:chOff x="2106856" y="693245"/>
            <a:chExt cx="780317" cy="312126"/>
          </a:xfrm>
          <a:solidFill>
            <a:srgbClr val="A8595C"/>
          </a:solidFill>
          <a:scene3d>
            <a:camera prst="orthographicFront"/>
            <a:lightRig rig="flat" dir="t"/>
          </a:scene3d>
        </p:grpSpPr>
        <p:sp>
          <p:nvSpPr>
            <p:cNvPr id="59" name="Flèche : chevron 58">
              <a:extLst>
                <a:ext uri="{FF2B5EF4-FFF2-40B4-BE49-F238E27FC236}">
                  <a16:creationId xmlns:a16="http://schemas.microsoft.com/office/drawing/2014/main" id="{32070576-DFA4-47EE-AB77-0D9FFEC2973F}"/>
                </a:ext>
              </a:extLst>
            </p:cNvPr>
            <p:cNvSpPr/>
            <p:nvPr/>
          </p:nvSpPr>
          <p:spPr>
            <a:xfrm>
              <a:off x="2106856" y="693245"/>
              <a:ext cx="780317" cy="312126"/>
            </a:xfrm>
            <a:prstGeom prst="chevron">
              <a:avLst/>
            </a:prstGeom>
            <a:gr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sp>
          <p:nvSpPr>
            <p:cNvPr id="60" name="Flèche : chevron 4">
              <a:extLst>
                <a:ext uri="{FF2B5EF4-FFF2-40B4-BE49-F238E27FC236}">
                  <a16:creationId xmlns:a16="http://schemas.microsoft.com/office/drawing/2014/main" id="{94B6F33B-FC1B-4BF7-9CF3-BB1D6D725F7F}"/>
                </a:ext>
              </a:extLst>
            </p:cNvPr>
            <p:cNvSpPr txBox="1"/>
            <p:nvPr/>
          </p:nvSpPr>
          <p:spPr>
            <a:xfrm>
              <a:off x="2262919" y="693245"/>
              <a:ext cx="468191" cy="312126"/>
            </a:xfrm>
            <a:prstGeom prst="rect">
              <a:avLst/>
            </a:prstGeom>
            <a:gr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2020</a:t>
              </a:r>
            </a:p>
          </p:txBody>
        </p:sp>
      </p:grpSp>
      <p:sp>
        <p:nvSpPr>
          <p:cNvPr id="30" name="ZoneTexte 29">
            <a:extLst>
              <a:ext uri="{FF2B5EF4-FFF2-40B4-BE49-F238E27FC236}">
                <a16:creationId xmlns:a16="http://schemas.microsoft.com/office/drawing/2014/main" id="{0F65399E-ECF3-4130-89AB-77E977D9A899}"/>
              </a:ext>
            </a:extLst>
          </p:cNvPr>
          <p:cNvSpPr txBox="1"/>
          <p:nvPr/>
        </p:nvSpPr>
        <p:spPr>
          <a:xfrm>
            <a:off x="4975451" y="1170624"/>
            <a:ext cx="6084585" cy="830997"/>
          </a:xfrm>
          <a:prstGeom prst="rect">
            <a:avLst/>
          </a:prstGeom>
          <a:noFill/>
        </p:spPr>
        <p:txBody>
          <a:bodyPr wrap="square" rtlCol="0">
            <a:spAutoFit/>
          </a:bodyPr>
          <a:lstStyle/>
          <a:p>
            <a:pPr algn="ctr"/>
            <a:r>
              <a:rPr lang="fr-FR" sz="2400" b="1" dirty="0" err="1">
                <a:effectLst>
                  <a:outerShdw blurRad="38100" dist="38100" dir="2700000" algn="tl">
                    <a:srgbClr val="000000">
                      <a:alpha val="43137"/>
                    </a:srgbClr>
                  </a:outerShdw>
                </a:effectLst>
              </a:rPr>
              <a:t>Empowerment</a:t>
            </a:r>
            <a:r>
              <a:rPr lang="fr-FR" sz="2400" b="1" dirty="0">
                <a:effectLst>
                  <a:outerShdw blurRad="38100" dist="38100" dir="2700000" algn="tl">
                    <a:srgbClr val="000000">
                      <a:alpha val="43137"/>
                    </a:srgbClr>
                  </a:outerShdw>
                </a:effectLst>
              </a:rPr>
              <a:t> of stakeholders in </a:t>
            </a:r>
            <a:r>
              <a:rPr lang="fr-FR" sz="2400" b="1" dirty="0" err="1">
                <a:effectLst>
                  <a:outerShdw blurRad="38100" dist="38100" dir="2700000" algn="tl">
                    <a:srgbClr val="000000">
                      <a:alpha val="43137"/>
                    </a:srgbClr>
                  </a:outerShdw>
                </a:effectLst>
              </a:rPr>
              <a:t>advanced</a:t>
            </a:r>
            <a:r>
              <a:rPr lang="fr-FR" sz="2400" b="1" dirty="0">
                <a:effectLst>
                  <a:outerShdw blurRad="38100" dist="38100" dir="2700000" algn="tl">
                    <a:srgbClr val="000000">
                      <a:alpha val="43137"/>
                    </a:srgbClr>
                  </a:outerShdw>
                </a:effectLst>
              </a:rPr>
              <a:t> </a:t>
            </a:r>
            <a:r>
              <a:rPr lang="fr-FR" sz="2400" b="1" dirty="0" err="1">
                <a:effectLst>
                  <a:outerShdw blurRad="38100" dist="38100" dir="2700000" algn="tl">
                    <a:srgbClr val="000000">
                      <a:alpha val="43137"/>
                    </a:srgbClr>
                  </a:outerShdw>
                </a:effectLst>
              </a:rPr>
              <a:t>hydrologic</a:t>
            </a:r>
            <a:r>
              <a:rPr lang="fr-FR" sz="2400" b="1" dirty="0">
                <a:effectLst>
                  <a:outerShdw blurRad="38100" dist="38100" dir="2700000" algn="tl">
                    <a:srgbClr val="000000">
                      <a:alpha val="43137"/>
                    </a:srgbClr>
                  </a:outerShdw>
                </a:effectLst>
              </a:rPr>
              <a:t> engineering </a:t>
            </a:r>
            <a:r>
              <a:rPr lang="fr-FR" sz="2400" b="1" dirty="0" err="1">
                <a:effectLst>
                  <a:outerShdw blurRad="38100" dist="38100" dir="2700000" algn="tl">
                    <a:srgbClr val="000000">
                      <a:alpha val="43137"/>
                    </a:srgbClr>
                  </a:outerShdw>
                </a:effectLst>
              </a:rPr>
              <a:t>tools</a:t>
            </a:r>
            <a:r>
              <a:rPr lang="fr-FR" sz="2400" b="1" dirty="0">
                <a:effectLst>
                  <a:outerShdw blurRad="38100" dist="38100" dir="2700000" algn="tl">
                    <a:srgbClr val="000000">
                      <a:alpha val="43137"/>
                    </a:srgbClr>
                  </a:outerShdw>
                </a:effectLst>
              </a:rPr>
              <a:t> </a:t>
            </a:r>
          </a:p>
        </p:txBody>
      </p:sp>
      <p:sp>
        <p:nvSpPr>
          <p:cNvPr id="13" name="Flèche : bas 12">
            <a:extLst>
              <a:ext uri="{FF2B5EF4-FFF2-40B4-BE49-F238E27FC236}">
                <a16:creationId xmlns:a16="http://schemas.microsoft.com/office/drawing/2014/main" id="{46C46DED-FD66-4889-BD37-72E2CCC46585}"/>
              </a:ext>
            </a:extLst>
          </p:cNvPr>
          <p:cNvSpPr/>
          <p:nvPr/>
        </p:nvSpPr>
        <p:spPr>
          <a:xfrm>
            <a:off x="7736390" y="790546"/>
            <a:ext cx="281354" cy="497841"/>
          </a:xfrm>
          <a:prstGeom prst="down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dirty="0"/>
          </a:p>
        </p:txBody>
      </p:sp>
      <p:grpSp>
        <p:nvGrpSpPr>
          <p:cNvPr id="41" name="Groupe 40">
            <a:extLst>
              <a:ext uri="{FF2B5EF4-FFF2-40B4-BE49-F238E27FC236}">
                <a16:creationId xmlns:a16="http://schemas.microsoft.com/office/drawing/2014/main" id="{2D04757D-BD9C-4B68-A95D-47D0129AF9A1}"/>
              </a:ext>
            </a:extLst>
          </p:cNvPr>
          <p:cNvGrpSpPr/>
          <p:nvPr/>
        </p:nvGrpSpPr>
        <p:grpSpPr>
          <a:xfrm>
            <a:off x="8598866" y="6081500"/>
            <a:ext cx="1911391" cy="613529"/>
            <a:chOff x="2106856" y="693245"/>
            <a:chExt cx="780317" cy="312126"/>
          </a:xfrm>
          <a:scene3d>
            <a:camera prst="orthographicFront"/>
            <a:lightRig rig="flat" dir="t"/>
          </a:scene3d>
        </p:grpSpPr>
        <p:sp>
          <p:nvSpPr>
            <p:cNvPr id="69" name="Flèche : chevron 68">
              <a:extLst>
                <a:ext uri="{FF2B5EF4-FFF2-40B4-BE49-F238E27FC236}">
                  <a16:creationId xmlns:a16="http://schemas.microsoft.com/office/drawing/2014/main" id="{D247561D-5347-4F1E-A767-64B8E44DF1B5}"/>
                </a:ext>
              </a:extLst>
            </p:cNvPr>
            <p:cNvSpPr/>
            <p:nvPr/>
          </p:nvSpPr>
          <p:spPr>
            <a:xfrm>
              <a:off x="2106856" y="693245"/>
              <a:ext cx="780317" cy="312126"/>
            </a:xfrm>
            <a:prstGeom prst="chevron">
              <a:avLst/>
            </a:prstGeom>
            <a:gradFill rotWithShape="0">
              <a:gsLst>
                <a:gs pos="0">
                  <a:srgbClr val="B8B8FF">
                    <a:hueOff val="0"/>
                    <a:satOff val="-78920"/>
                    <a:lumOff val="-49803"/>
                    <a:alphaOff val="0"/>
                    <a:shade val="51000"/>
                    <a:satMod val="130000"/>
                  </a:srgbClr>
                </a:gs>
                <a:gs pos="80000">
                  <a:srgbClr val="B8B8FF">
                    <a:hueOff val="0"/>
                    <a:satOff val="-78920"/>
                    <a:lumOff val="-49803"/>
                    <a:alphaOff val="0"/>
                    <a:shade val="93000"/>
                    <a:satMod val="130000"/>
                  </a:srgbClr>
                </a:gs>
                <a:gs pos="100000">
                  <a:srgbClr val="B8B8FF">
                    <a:hueOff val="0"/>
                    <a:satOff val="-78920"/>
                    <a:lumOff val="-4980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sp>
          <p:nvSpPr>
            <p:cNvPr id="70" name="Flèche : chevron 4">
              <a:extLst>
                <a:ext uri="{FF2B5EF4-FFF2-40B4-BE49-F238E27FC236}">
                  <a16:creationId xmlns:a16="http://schemas.microsoft.com/office/drawing/2014/main" id="{B342E903-C929-4CFA-94E1-2237E92DD615}"/>
                </a:ext>
              </a:extLst>
            </p:cNvPr>
            <p:cNvSpPr txBox="1"/>
            <p:nvPr/>
          </p:nvSpPr>
          <p:spPr>
            <a:xfrm>
              <a:off x="2224631" y="693245"/>
              <a:ext cx="468191" cy="312126"/>
            </a:xfrm>
            <a:prstGeom prst="rect">
              <a:avLst/>
            </a:prstGeom>
            <a:gradFill rotWithShape="0">
              <a:gsLst>
                <a:gs pos="0">
                  <a:srgbClr val="B8B8FF">
                    <a:hueOff val="0"/>
                    <a:satOff val="-78920"/>
                    <a:lumOff val="-49803"/>
                    <a:alphaOff val="0"/>
                    <a:shade val="51000"/>
                    <a:satMod val="130000"/>
                  </a:srgbClr>
                </a:gs>
                <a:gs pos="80000">
                  <a:srgbClr val="B8B8FF">
                    <a:hueOff val="0"/>
                    <a:satOff val="-78920"/>
                    <a:lumOff val="-49803"/>
                    <a:alphaOff val="0"/>
                    <a:shade val="93000"/>
                    <a:satMod val="130000"/>
                  </a:srgbClr>
                </a:gs>
                <a:gs pos="100000">
                  <a:srgbClr val="B8B8FF">
                    <a:hueOff val="0"/>
                    <a:satOff val="-78920"/>
                    <a:lumOff val="-4980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52007" tIns="17336" rIns="17336" bIns="17336" numCol="1" spcCol="1270" anchor="ctr" anchorCtr="0">
              <a:noAutofit/>
            </a:bodyPr>
            <a:lstStyle/>
            <a:p>
              <a:pPr algn="ctr"/>
              <a:r>
                <a:rPr lang="fr-FR" dirty="0"/>
                <a:t>2025</a:t>
              </a:r>
            </a:p>
          </p:txBody>
        </p:sp>
      </p:grpSp>
      <p:grpSp>
        <p:nvGrpSpPr>
          <p:cNvPr id="71" name="Groupe 70">
            <a:extLst>
              <a:ext uri="{FF2B5EF4-FFF2-40B4-BE49-F238E27FC236}">
                <a16:creationId xmlns:a16="http://schemas.microsoft.com/office/drawing/2014/main" id="{CE1DA89B-ACE7-49A1-9D1D-F9C6285A0F16}"/>
              </a:ext>
            </a:extLst>
          </p:cNvPr>
          <p:cNvGrpSpPr/>
          <p:nvPr/>
        </p:nvGrpSpPr>
        <p:grpSpPr>
          <a:xfrm>
            <a:off x="10401635" y="6081499"/>
            <a:ext cx="1911391" cy="613529"/>
            <a:chOff x="2106856" y="693245"/>
            <a:chExt cx="780317" cy="312126"/>
          </a:xfrm>
          <a:scene3d>
            <a:camera prst="orthographicFront"/>
            <a:lightRig rig="flat" dir="t"/>
          </a:scene3d>
        </p:grpSpPr>
        <p:sp>
          <p:nvSpPr>
            <p:cNvPr id="72" name="Flèche : chevron 71">
              <a:extLst>
                <a:ext uri="{FF2B5EF4-FFF2-40B4-BE49-F238E27FC236}">
                  <a16:creationId xmlns:a16="http://schemas.microsoft.com/office/drawing/2014/main" id="{58286922-93AA-4030-8DF5-A0F44818AE43}"/>
                </a:ext>
              </a:extLst>
            </p:cNvPr>
            <p:cNvSpPr/>
            <p:nvPr/>
          </p:nvSpPr>
          <p:spPr>
            <a:xfrm>
              <a:off x="2106856" y="693245"/>
              <a:ext cx="780317" cy="312126"/>
            </a:xfrm>
            <a:prstGeom prst="chevron">
              <a:avLst/>
            </a:prstGeom>
            <a:gradFill rotWithShape="0">
              <a:gsLst>
                <a:gs pos="0">
                  <a:srgbClr val="B8B8FF">
                    <a:hueOff val="0"/>
                    <a:satOff val="-78920"/>
                    <a:lumOff val="-49803"/>
                    <a:alphaOff val="0"/>
                    <a:shade val="51000"/>
                    <a:satMod val="130000"/>
                  </a:srgbClr>
                </a:gs>
                <a:gs pos="80000">
                  <a:srgbClr val="B8B8FF">
                    <a:hueOff val="0"/>
                    <a:satOff val="-78920"/>
                    <a:lumOff val="-49803"/>
                    <a:alphaOff val="0"/>
                    <a:shade val="93000"/>
                    <a:satMod val="130000"/>
                  </a:srgbClr>
                </a:gs>
                <a:gs pos="100000">
                  <a:srgbClr val="B8B8FF">
                    <a:hueOff val="0"/>
                    <a:satOff val="-78920"/>
                    <a:lumOff val="-4980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p>
        <p:sp>
          <p:nvSpPr>
            <p:cNvPr id="73" name="Flèche : chevron 4">
              <a:extLst>
                <a:ext uri="{FF2B5EF4-FFF2-40B4-BE49-F238E27FC236}">
                  <a16:creationId xmlns:a16="http://schemas.microsoft.com/office/drawing/2014/main" id="{EE594BF6-5E15-4A3E-B988-B2E12870C37C}"/>
                </a:ext>
              </a:extLst>
            </p:cNvPr>
            <p:cNvSpPr txBox="1"/>
            <p:nvPr/>
          </p:nvSpPr>
          <p:spPr>
            <a:xfrm>
              <a:off x="2224631" y="693245"/>
              <a:ext cx="468191" cy="312126"/>
            </a:xfrm>
            <a:prstGeom prst="rect">
              <a:avLst/>
            </a:prstGeom>
            <a:gradFill rotWithShape="0">
              <a:gsLst>
                <a:gs pos="0">
                  <a:srgbClr val="B8B8FF">
                    <a:hueOff val="0"/>
                    <a:satOff val="-78920"/>
                    <a:lumOff val="-49803"/>
                    <a:alphaOff val="0"/>
                    <a:shade val="51000"/>
                    <a:satMod val="130000"/>
                  </a:srgbClr>
                </a:gs>
                <a:gs pos="80000">
                  <a:srgbClr val="B8B8FF">
                    <a:hueOff val="0"/>
                    <a:satOff val="-78920"/>
                    <a:lumOff val="-49803"/>
                    <a:alphaOff val="0"/>
                    <a:shade val="93000"/>
                    <a:satMod val="130000"/>
                  </a:srgbClr>
                </a:gs>
                <a:gs pos="100000">
                  <a:srgbClr val="B8B8FF">
                    <a:hueOff val="0"/>
                    <a:satOff val="-78920"/>
                    <a:lumOff val="-4980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spcFirstLastPara="0" vert="horz" wrap="square" lIns="52007" tIns="17336" rIns="17336" bIns="17336" numCol="1" spcCol="1270" anchor="ctr" anchorCtr="0">
              <a:noAutofit/>
            </a:bodyPr>
            <a:lstStyle/>
            <a:p>
              <a:pPr algn="ctr"/>
              <a:r>
                <a:rPr lang="fr-FR" dirty="0"/>
                <a:t>2026</a:t>
              </a:r>
            </a:p>
          </p:txBody>
        </p:sp>
      </p:grpSp>
      <p:grpSp>
        <p:nvGrpSpPr>
          <p:cNvPr id="74" name="Groupe 73">
            <a:extLst>
              <a:ext uri="{FF2B5EF4-FFF2-40B4-BE49-F238E27FC236}">
                <a16:creationId xmlns:a16="http://schemas.microsoft.com/office/drawing/2014/main" id="{3D75F5C7-29E8-4919-99CC-82F9D08AAB3A}"/>
              </a:ext>
            </a:extLst>
          </p:cNvPr>
          <p:cNvGrpSpPr/>
          <p:nvPr/>
        </p:nvGrpSpPr>
        <p:grpSpPr>
          <a:xfrm>
            <a:off x="-1781553" y="6094300"/>
            <a:ext cx="1854008" cy="613529"/>
            <a:chOff x="3277878" y="1491102"/>
            <a:chExt cx="1854008" cy="741603"/>
          </a:xfrm>
          <a:scene3d>
            <a:camera prst="orthographicFront"/>
            <a:lightRig rig="flat" dir="t"/>
          </a:scene3d>
        </p:grpSpPr>
        <p:sp>
          <p:nvSpPr>
            <p:cNvPr id="75" name="Flèche : chevron 74">
              <a:extLst>
                <a:ext uri="{FF2B5EF4-FFF2-40B4-BE49-F238E27FC236}">
                  <a16:creationId xmlns:a16="http://schemas.microsoft.com/office/drawing/2014/main" id="{1A1BF2D7-41EF-4C49-88A9-F05C8378D5C9}"/>
                </a:ext>
              </a:extLst>
            </p:cNvPr>
            <p:cNvSpPr/>
            <p:nvPr/>
          </p:nvSpPr>
          <p:spPr>
            <a:xfrm>
              <a:off x="3277878"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76" name="Flèche : chevron 4">
              <a:extLst>
                <a:ext uri="{FF2B5EF4-FFF2-40B4-BE49-F238E27FC236}">
                  <a16:creationId xmlns:a16="http://schemas.microsoft.com/office/drawing/2014/main" id="{AF7D02B0-C300-4C9D-8275-CDDD7CF00D9B}"/>
                </a:ext>
              </a:extLst>
            </p:cNvPr>
            <p:cNvSpPr txBox="1"/>
            <p:nvPr/>
          </p:nvSpPr>
          <p:spPr>
            <a:xfrm>
              <a:off x="3648680"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2018</a:t>
              </a:r>
            </a:p>
          </p:txBody>
        </p:sp>
      </p:grpSp>
      <p:grpSp>
        <p:nvGrpSpPr>
          <p:cNvPr id="77" name="Groupe 76">
            <a:extLst>
              <a:ext uri="{FF2B5EF4-FFF2-40B4-BE49-F238E27FC236}">
                <a16:creationId xmlns:a16="http://schemas.microsoft.com/office/drawing/2014/main" id="{1FD38C28-49CF-4A75-88EF-8E50B31AED14}"/>
              </a:ext>
            </a:extLst>
          </p:cNvPr>
          <p:cNvGrpSpPr/>
          <p:nvPr/>
        </p:nvGrpSpPr>
        <p:grpSpPr>
          <a:xfrm>
            <a:off x="-3484910" y="6107099"/>
            <a:ext cx="1854008" cy="600730"/>
            <a:chOff x="1639870" y="1491102"/>
            <a:chExt cx="1854008" cy="741603"/>
          </a:xfrm>
          <a:scene3d>
            <a:camera prst="orthographicFront"/>
            <a:lightRig rig="flat" dir="t"/>
          </a:scene3d>
        </p:grpSpPr>
        <p:sp>
          <p:nvSpPr>
            <p:cNvPr id="78" name="Flèche : chevron 77">
              <a:extLst>
                <a:ext uri="{FF2B5EF4-FFF2-40B4-BE49-F238E27FC236}">
                  <a16:creationId xmlns:a16="http://schemas.microsoft.com/office/drawing/2014/main" id="{55A8F18C-090E-4841-A450-57BBCE9F96E7}"/>
                </a:ext>
              </a:extLst>
            </p:cNvPr>
            <p:cNvSpPr/>
            <p:nvPr/>
          </p:nvSpPr>
          <p:spPr>
            <a:xfrm>
              <a:off x="1639870"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79" name="Flèche : chevron 4">
              <a:extLst>
                <a:ext uri="{FF2B5EF4-FFF2-40B4-BE49-F238E27FC236}">
                  <a16:creationId xmlns:a16="http://schemas.microsoft.com/office/drawing/2014/main" id="{8393BD05-0F57-47C4-B751-7C0FD42D44A6}"/>
                </a:ext>
              </a:extLst>
            </p:cNvPr>
            <p:cNvSpPr txBox="1"/>
            <p:nvPr/>
          </p:nvSpPr>
          <p:spPr>
            <a:xfrm>
              <a:off x="2010672"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2017</a:t>
              </a:r>
            </a:p>
          </p:txBody>
        </p:sp>
      </p:grpSp>
      <p:grpSp>
        <p:nvGrpSpPr>
          <p:cNvPr id="80" name="Groupe 79">
            <a:extLst>
              <a:ext uri="{FF2B5EF4-FFF2-40B4-BE49-F238E27FC236}">
                <a16:creationId xmlns:a16="http://schemas.microsoft.com/office/drawing/2014/main" id="{2C9493CB-CA6D-4805-816D-B55E82AE65CD}"/>
              </a:ext>
            </a:extLst>
          </p:cNvPr>
          <p:cNvGrpSpPr/>
          <p:nvPr/>
        </p:nvGrpSpPr>
        <p:grpSpPr>
          <a:xfrm>
            <a:off x="-5245650" y="6094300"/>
            <a:ext cx="1854008" cy="600730"/>
            <a:chOff x="1861" y="1491102"/>
            <a:chExt cx="1854008" cy="741603"/>
          </a:xfrm>
          <a:scene3d>
            <a:camera prst="orthographicFront"/>
            <a:lightRig rig="flat" dir="t"/>
          </a:scene3d>
        </p:grpSpPr>
        <p:sp>
          <p:nvSpPr>
            <p:cNvPr id="81" name="Flèche : chevron 80">
              <a:extLst>
                <a:ext uri="{FF2B5EF4-FFF2-40B4-BE49-F238E27FC236}">
                  <a16:creationId xmlns:a16="http://schemas.microsoft.com/office/drawing/2014/main" id="{701C60E2-AC39-4A4B-AC43-A32478DF072C}"/>
                </a:ext>
              </a:extLst>
            </p:cNvPr>
            <p:cNvSpPr/>
            <p:nvPr/>
          </p:nvSpPr>
          <p:spPr>
            <a:xfrm>
              <a:off x="1861" y="1491102"/>
              <a:ext cx="1854008" cy="741603"/>
            </a:xfrm>
            <a:prstGeom prst="chevron">
              <a:avLst/>
            </a:prstGeom>
            <a:ln/>
          </p:spPr>
          <p:style>
            <a:lnRef idx="0">
              <a:schemeClr val="accent3"/>
            </a:lnRef>
            <a:fillRef idx="3">
              <a:schemeClr val="accent3"/>
            </a:fillRef>
            <a:effectRef idx="3">
              <a:schemeClr val="accent3"/>
            </a:effectRef>
            <a:fontRef idx="minor">
              <a:schemeClr val="lt1"/>
            </a:fontRef>
          </p:style>
        </p:sp>
        <p:sp>
          <p:nvSpPr>
            <p:cNvPr id="82" name="Flèche : chevron 4">
              <a:extLst>
                <a:ext uri="{FF2B5EF4-FFF2-40B4-BE49-F238E27FC236}">
                  <a16:creationId xmlns:a16="http://schemas.microsoft.com/office/drawing/2014/main" id="{8E42130D-6E9C-4822-8027-BA4121388EE8}"/>
                </a:ext>
              </a:extLst>
            </p:cNvPr>
            <p:cNvSpPr txBox="1"/>
            <p:nvPr/>
          </p:nvSpPr>
          <p:spPr>
            <a:xfrm>
              <a:off x="372663" y="1491102"/>
              <a:ext cx="1112405" cy="741603"/>
            </a:xfrm>
            <a:prstGeom prst="rect">
              <a:avLst/>
            </a:prstGeom>
            <a:ln/>
          </p:spPr>
          <p:style>
            <a:lnRef idx="0">
              <a:schemeClr val="accent3"/>
            </a:lnRef>
            <a:fillRef idx="3">
              <a:schemeClr val="accent3"/>
            </a:fillRef>
            <a:effectRef idx="3">
              <a:schemeClr val="accent3"/>
            </a:effectRef>
            <a:fontRef idx="minor">
              <a:schemeClr val="lt1"/>
            </a:fontRef>
          </p:style>
          <p:txBody>
            <a:bodyPr spcFirstLastPara="0" vert="horz" wrap="square" lIns="52007" tIns="17336" rIns="17336" bIns="17336" numCol="1" spcCol="1270" anchor="ctr" anchorCtr="0">
              <a:noAutofit/>
            </a:bodyPr>
            <a:lstStyle/>
            <a:p>
              <a:pPr algn="ctr"/>
              <a:r>
                <a:rPr lang="fr-FR" sz="2000" dirty="0">
                  <a:effectLst>
                    <a:outerShdw blurRad="38100" dist="38100" dir="2700000" algn="tl">
                      <a:srgbClr val="000000">
                        <a:alpha val="43137"/>
                      </a:srgbClr>
                    </a:outerShdw>
                  </a:effectLst>
                </a:rPr>
                <a:t>2016</a:t>
              </a:r>
            </a:p>
          </p:txBody>
        </p:sp>
      </p:grpSp>
      <p:grpSp>
        <p:nvGrpSpPr>
          <p:cNvPr id="29" name="Groupe 28">
            <a:extLst>
              <a:ext uri="{FF2B5EF4-FFF2-40B4-BE49-F238E27FC236}">
                <a16:creationId xmlns:a16="http://schemas.microsoft.com/office/drawing/2014/main" id="{F0BCACB2-7F47-44B9-885A-5E3FC75625EB}"/>
              </a:ext>
            </a:extLst>
          </p:cNvPr>
          <p:cNvGrpSpPr/>
          <p:nvPr/>
        </p:nvGrpSpPr>
        <p:grpSpPr>
          <a:xfrm>
            <a:off x="91564" y="553264"/>
            <a:ext cx="7333410" cy="5614454"/>
            <a:chOff x="91564" y="553264"/>
            <a:chExt cx="7333410" cy="5614454"/>
          </a:xfrm>
        </p:grpSpPr>
        <p:grpSp>
          <p:nvGrpSpPr>
            <p:cNvPr id="4" name="Groupe 3">
              <a:extLst>
                <a:ext uri="{FF2B5EF4-FFF2-40B4-BE49-F238E27FC236}">
                  <a16:creationId xmlns:a16="http://schemas.microsoft.com/office/drawing/2014/main" id="{39B3B947-C4E7-403B-992B-D589F087C401}"/>
                </a:ext>
              </a:extLst>
            </p:cNvPr>
            <p:cNvGrpSpPr/>
            <p:nvPr/>
          </p:nvGrpSpPr>
          <p:grpSpPr>
            <a:xfrm>
              <a:off x="91564" y="553264"/>
              <a:ext cx="3683189" cy="3844566"/>
              <a:chOff x="323026" y="517807"/>
              <a:chExt cx="3683189" cy="3844566"/>
            </a:xfrm>
          </p:grpSpPr>
          <p:pic>
            <p:nvPicPr>
              <p:cNvPr id="3" name="Image 2">
                <a:extLst>
                  <a:ext uri="{FF2B5EF4-FFF2-40B4-BE49-F238E27FC236}">
                    <a16:creationId xmlns:a16="http://schemas.microsoft.com/office/drawing/2014/main" id="{3266CBD0-A9B6-46CA-B32B-E15CE30151D5}"/>
                  </a:ext>
                </a:extLst>
              </p:cNvPr>
              <p:cNvPicPr>
                <a:picLocks noChangeAspect="1"/>
              </p:cNvPicPr>
              <p:nvPr/>
            </p:nvPicPr>
            <p:blipFill rotWithShape="1">
              <a:blip r:embed="rId4"/>
              <a:srcRect b="25533"/>
              <a:stretch/>
            </p:blipFill>
            <p:spPr>
              <a:xfrm>
                <a:off x="323026" y="517807"/>
                <a:ext cx="3683189" cy="3844566"/>
              </a:xfrm>
              <a:prstGeom prst="rect">
                <a:avLst/>
              </a:prstGeom>
              <a:ln>
                <a:noFill/>
              </a:ln>
              <a:effectLst>
                <a:outerShdw blurRad="292100" dist="139700" dir="2700000" algn="tl" rotWithShape="0">
                  <a:srgbClr val="333333">
                    <a:alpha val="65000"/>
                  </a:srgbClr>
                </a:outerShdw>
              </a:effectLst>
            </p:spPr>
          </p:pic>
          <p:sp>
            <p:nvSpPr>
              <p:cNvPr id="17" name="ZoneTexte 16">
                <a:extLst>
                  <a:ext uri="{FF2B5EF4-FFF2-40B4-BE49-F238E27FC236}">
                    <a16:creationId xmlns:a16="http://schemas.microsoft.com/office/drawing/2014/main" id="{21B435FE-17E8-4276-99AA-6E24A02055B9}"/>
                  </a:ext>
                </a:extLst>
              </p:cNvPr>
              <p:cNvSpPr txBox="1"/>
              <p:nvPr/>
            </p:nvSpPr>
            <p:spPr>
              <a:xfrm>
                <a:off x="342818" y="730245"/>
                <a:ext cx="3586494" cy="1200329"/>
              </a:xfrm>
              <a:prstGeom prst="rect">
                <a:avLst/>
              </a:prstGeom>
              <a:solidFill>
                <a:schemeClr val="tx1"/>
              </a:solidFill>
            </p:spPr>
            <p:txBody>
              <a:bodyPr wrap="square" rtlCol="0">
                <a:spAutoFit/>
              </a:bodyPr>
              <a:lstStyle/>
              <a:p>
                <a:pPr algn="ctr"/>
                <a:r>
                  <a:rPr lang="fr-FR" dirty="0">
                    <a:solidFill>
                      <a:srgbClr val="1A1A27"/>
                    </a:solidFill>
                  </a:rPr>
                  <a:t>A training in IDF </a:t>
                </a:r>
                <a:r>
                  <a:rPr lang="fr-FR" dirty="0" err="1">
                    <a:solidFill>
                      <a:srgbClr val="1A1A27"/>
                    </a:solidFill>
                  </a:rPr>
                  <a:t>curves</a:t>
                </a:r>
                <a:r>
                  <a:rPr lang="fr-FR" dirty="0">
                    <a:solidFill>
                      <a:srgbClr val="1A1A27"/>
                    </a:solidFill>
                  </a:rPr>
                  <a:t> </a:t>
                </a:r>
                <a:r>
                  <a:rPr lang="fr-FR" dirty="0" err="1">
                    <a:solidFill>
                      <a:srgbClr val="1A1A27"/>
                    </a:solidFill>
                  </a:rPr>
                  <a:t>built</a:t>
                </a:r>
                <a:r>
                  <a:rPr lang="fr-FR" dirty="0">
                    <a:solidFill>
                      <a:srgbClr val="1A1A27"/>
                    </a:solidFill>
                  </a:rPr>
                  <a:t> by a team of experts in </a:t>
                </a:r>
                <a:r>
                  <a:rPr lang="fr-FR" dirty="0" err="1">
                    <a:solidFill>
                      <a:srgbClr val="1A1A27"/>
                    </a:solidFill>
                  </a:rPr>
                  <a:t>extreme</a:t>
                </a:r>
                <a:r>
                  <a:rPr lang="fr-FR" dirty="0">
                    <a:solidFill>
                      <a:srgbClr val="1A1A27"/>
                    </a:solidFill>
                  </a:rPr>
                  <a:t> </a:t>
                </a:r>
                <a:r>
                  <a:rPr lang="fr-FR" dirty="0" err="1">
                    <a:solidFill>
                      <a:srgbClr val="1A1A27"/>
                    </a:solidFill>
                  </a:rPr>
                  <a:t>rainfall</a:t>
                </a:r>
                <a:r>
                  <a:rPr lang="fr-FR" dirty="0">
                    <a:solidFill>
                      <a:srgbClr val="1A1A27"/>
                    </a:solidFill>
                  </a:rPr>
                  <a:t> </a:t>
                </a:r>
                <a:r>
                  <a:rPr lang="fr-FR" dirty="0" err="1">
                    <a:solidFill>
                      <a:srgbClr val="1A1A27"/>
                    </a:solidFill>
                  </a:rPr>
                  <a:t>analysis</a:t>
                </a:r>
                <a:r>
                  <a:rPr lang="fr-FR" dirty="0">
                    <a:solidFill>
                      <a:srgbClr val="1A1A27"/>
                    </a:solidFill>
                  </a:rPr>
                  <a:t> in West </a:t>
                </a:r>
                <a:r>
                  <a:rPr lang="fr-FR" dirty="0" err="1">
                    <a:solidFill>
                      <a:srgbClr val="1A1A27"/>
                    </a:solidFill>
                  </a:rPr>
                  <a:t>Africa</a:t>
                </a:r>
                <a:endParaRPr lang="fr-FR" dirty="0">
                  <a:solidFill>
                    <a:srgbClr val="1A1A27"/>
                  </a:solidFill>
                </a:endParaRPr>
              </a:p>
              <a:p>
                <a:pPr algn="ctr"/>
                <a:endParaRPr lang="fr-FR" dirty="0">
                  <a:solidFill>
                    <a:srgbClr val="1A1A27"/>
                  </a:solidFill>
                </a:endParaRPr>
              </a:p>
            </p:txBody>
          </p:sp>
        </p:grpSp>
        <p:sp>
          <p:nvSpPr>
            <p:cNvPr id="7" name="Rectangle : coins arrondis 6">
              <a:extLst>
                <a:ext uri="{FF2B5EF4-FFF2-40B4-BE49-F238E27FC236}">
                  <a16:creationId xmlns:a16="http://schemas.microsoft.com/office/drawing/2014/main" id="{B863CA1F-A462-48CD-A4E7-3F1D181E6F89}"/>
                </a:ext>
              </a:extLst>
            </p:cNvPr>
            <p:cNvSpPr/>
            <p:nvPr/>
          </p:nvSpPr>
          <p:spPr>
            <a:xfrm>
              <a:off x="6278137" y="5995280"/>
              <a:ext cx="1146837" cy="17243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Ellipse 8">
            <a:extLst>
              <a:ext uri="{FF2B5EF4-FFF2-40B4-BE49-F238E27FC236}">
                <a16:creationId xmlns:a16="http://schemas.microsoft.com/office/drawing/2014/main" id="{FF611DF0-0A4C-4573-B677-73BB2B082EF1}"/>
              </a:ext>
            </a:extLst>
          </p:cNvPr>
          <p:cNvSpPr/>
          <p:nvPr/>
        </p:nvSpPr>
        <p:spPr>
          <a:xfrm>
            <a:off x="7767397" y="5995280"/>
            <a:ext cx="192663" cy="194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E434EB5A-DE1A-471A-B135-691A349F84D8}"/>
              </a:ext>
            </a:extLst>
          </p:cNvPr>
          <p:cNvPicPr>
            <a:picLocks noChangeAspect="1"/>
          </p:cNvPicPr>
          <p:nvPr/>
        </p:nvPicPr>
        <p:blipFill>
          <a:blip r:embed="rId5"/>
          <a:stretch>
            <a:fillRect/>
          </a:stretch>
        </p:blipFill>
        <p:spPr>
          <a:xfrm>
            <a:off x="8598866" y="2193448"/>
            <a:ext cx="3209727" cy="3171056"/>
          </a:xfrm>
          <a:prstGeom prst="rect">
            <a:avLst/>
          </a:prstGeom>
          <a:ln>
            <a:noFill/>
          </a:ln>
          <a:effectLst>
            <a:outerShdw blurRad="292100" dist="139700" dir="2700000" algn="tl" rotWithShape="0">
              <a:srgbClr val="333333">
                <a:alpha val="65000"/>
              </a:srgbClr>
            </a:outerShdw>
          </a:effectLst>
        </p:spPr>
      </p:pic>
      <p:pic>
        <p:nvPicPr>
          <p:cNvPr id="84" name="Image 83">
            <a:extLst>
              <a:ext uri="{FF2B5EF4-FFF2-40B4-BE49-F238E27FC236}">
                <a16:creationId xmlns:a16="http://schemas.microsoft.com/office/drawing/2014/main" id="{3044C57C-EC19-48BE-A937-47AE9FBB6DC1}"/>
              </a:ext>
            </a:extLst>
          </p:cNvPr>
          <p:cNvPicPr>
            <a:picLocks noChangeAspect="1"/>
          </p:cNvPicPr>
          <p:nvPr/>
        </p:nvPicPr>
        <p:blipFill>
          <a:blip r:embed="rId6"/>
          <a:stretch>
            <a:fillRect/>
          </a:stretch>
        </p:blipFill>
        <p:spPr>
          <a:xfrm>
            <a:off x="3961479" y="1476814"/>
            <a:ext cx="915877" cy="915877"/>
          </a:xfrm>
          <a:prstGeom prst="rect">
            <a:avLst/>
          </a:prstGeom>
        </p:spPr>
      </p:pic>
      <p:pic>
        <p:nvPicPr>
          <p:cNvPr id="85" name="Image 84">
            <a:extLst>
              <a:ext uri="{FF2B5EF4-FFF2-40B4-BE49-F238E27FC236}">
                <a16:creationId xmlns:a16="http://schemas.microsoft.com/office/drawing/2014/main" id="{6F0A8789-8FE5-43AF-9904-239C92D28F1B}"/>
              </a:ext>
            </a:extLst>
          </p:cNvPr>
          <p:cNvPicPr>
            <a:picLocks noChangeAspect="1"/>
          </p:cNvPicPr>
          <p:nvPr/>
        </p:nvPicPr>
        <p:blipFill>
          <a:blip r:embed="rId7"/>
          <a:stretch>
            <a:fillRect/>
          </a:stretch>
        </p:blipFill>
        <p:spPr>
          <a:xfrm>
            <a:off x="11361247" y="1621712"/>
            <a:ext cx="475716" cy="974267"/>
          </a:xfrm>
          <a:prstGeom prst="rect">
            <a:avLst/>
          </a:prstGeom>
        </p:spPr>
      </p:pic>
      <p:sp>
        <p:nvSpPr>
          <p:cNvPr id="12" name="ZoneTexte 11">
            <a:extLst>
              <a:ext uri="{FF2B5EF4-FFF2-40B4-BE49-F238E27FC236}">
                <a16:creationId xmlns:a16="http://schemas.microsoft.com/office/drawing/2014/main" id="{F72DDCD2-539A-4A0C-83C5-6D033E66B35D}"/>
              </a:ext>
            </a:extLst>
          </p:cNvPr>
          <p:cNvSpPr txBox="1"/>
          <p:nvPr/>
        </p:nvSpPr>
        <p:spPr>
          <a:xfrm>
            <a:off x="6451407" y="4931921"/>
            <a:ext cx="2242498" cy="646331"/>
          </a:xfrm>
          <a:prstGeom prst="rect">
            <a:avLst/>
          </a:prstGeom>
          <a:noFill/>
        </p:spPr>
        <p:txBody>
          <a:bodyPr wrap="square" rtlCol="0">
            <a:spAutoFit/>
          </a:bodyPr>
          <a:lstStyle/>
          <a:p>
            <a:r>
              <a:rPr lang="fr-FR" b="1" dirty="0">
                <a:effectLst>
                  <a:outerShdw blurRad="38100" dist="38100" dir="2700000" algn="tl">
                    <a:srgbClr val="000000">
                      <a:alpha val="43137"/>
                    </a:srgbClr>
                  </a:outerShdw>
                </a:effectLst>
              </a:rPr>
              <a:t>One </a:t>
            </a:r>
            <a:r>
              <a:rPr lang="fr-FR" b="1" dirty="0" err="1">
                <a:effectLst>
                  <a:outerShdw blurRad="38100" dist="38100" dir="2700000" algn="tl">
                    <a:srgbClr val="000000">
                      <a:alpha val="43137"/>
                    </a:srgbClr>
                  </a:outerShdw>
                </a:effectLst>
              </a:rPr>
              <a:t>trainee</a:t>
            </a:r>
            <a:r>
              <a:rPr lang="fr-FR" b="1" dirty="0">
                <a:effectLst>
                  <a:outerShdw blurRad="38100" dist="38100" dir="2700000" algn="tl">
                    <a:srgbClr val="000000">
                      <a:alpha val="43137"/>
                    </a:srgbClr>
                  </a:outerShdw>
                </a:effectLst>
              </a:rPr>
              <a:t> </a:t>
            </a:r>
            <a:r>
              <a:rPr lang="fr-FR" b="1" dirty="0" err="1">
                <a:effectLst>
                  <a:outerShdw blurRad="38100" dist="38100" dir="2700000" algn="tl">
                    <a:srgbClr val="000000">
                      <a:alpha val="43137"/>
                    </a:srgbClr>
                  </a:outerShdw>
                </a:effectLst>
              </a:rPr>
              <a:t>became</a:t>
            </a:r>
            <a:r>
              <a:rPr lang="fr-FR" b="1" dirty="0">
                <a:effectLst>
                  <a:outerShdw blurRad="38100" dist="38100" dir="2700000" algn="tl">
                    <a:srgbClr val="000000">
                      <a:alpha val="43137"/>
                    </a:srgbClr>
                  </a:outerShdw>
                </a:effectLst>
              </a:rPr>
              <a:t> trainer</a:t>
            </a:r>
          </a:p>
        </p:txBody>
      </p:sp>
      <p:cxnSp>
        <p:nvCxnSpPr>
          <p:cNvPr id="15" name="Connecteur : en angle 14">
            <a:extLst>
              <a:ext uri="{FF2B5EF4-FFF2-40B4-BE49-F238E27FC236}">
                <a16:creationId xmlns:a16="http://schemas.microsoft.com/office/drawing/2014/main" id="{5D99FF42-294B-4DB0-A1EE-0564435F73AC}"/>
              </a:ext>
            </a:extLst>
          </p:cNvPr>
          <p:cNvCxnSpPr>
            <a:cxnSpLocks/>
            <a:stCxn id="18" idx="2"/>
            <a:endCxn id="11" idx="2"/>
          </p:cNvCxnSpPr>
          <p:nvPr/>
        </p:nvCxnSpPr>
        <p:spPr>
          <a:xfrm rot="16200000" flipH="1">
            <a:off x="7809798" y="2970571"/>
            <a:ext cx="691445" cy="4096420"/>
          </a:xfrm>
          <a:prstGeom prst="bentConnector3">
            <a:avLst>
              <a:gd name="adj1" fmla="val 13306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F2AD73F7-7EFD-47BA-B91B-7DA81D3A800C}"/>
              </a:ext>
            </a:extLst>
          </p:cNvPr>
          <p:cNvSpPr txBox="1"/>
          <p:nvPr/>
        </p:nvSpPr>
        <p:spPr>
          <a:xfrm>
            <a:off x="4317350" y="4764046"/>
            <a:ext cx="1601721" cy="923330"/>
          </a:xfrm>
          <a:prstGeom prst="rect">
            <a:avLst/>
          </a:prstGeom>
          <a:noFill/>
        </p:spPr>
        <p:txBody>
          <a:bodyPr wrap="none" rtlCol="0">
            <a:spAutoFit/>
          </a:bodyPr>
          <a:lstStyle/>
          <a:p>
            <a:pPr marL="285750" indent="-285750">
              <a:buFont typeface="Arial" panose="020B0604020202020204" pitchFamily="34" charset="0"/>
              <a:buChar char="•"/>
            </a:pPr>
            <a:r>
              <a:rPr lang="fr-FR" dirty="0" err="1">
                <a:effectLst>
                  <a:outerShdw blurRad="38100" dist="38100" dir="2700000" algn="tl">
                    <a:srgbClr val="000000">
                      <a:alpha val="43137"/>
                    </a:srgbClr>
                  </a:outerShdw>
                </a:effectLst>
              </a:rPr>
              <a:t>Academics</a:t>
            </a:r>
            <a:endParaRPr lang="fr-FR"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fr-FR" dirty="0">
                <a:effectLst>
                  <a:outerShdw blurRad="38100" dist="38100" dir="2700000" algn="tl">
                    <a:srgbClr val="000000">
                      <a:alpha val="43137"/>
                    </a:srgbClr>
                  </a:outerShdw>
                </a:effectLst>
              </a:rPr>
              <a:t>NWS</a:t>
            </a:r>
          </a:p>
          <a:p>
            <a:pPr marL="285750" indent="-285750">
              <a:buFont typeface="Arial" panose="020B0604020202020204" pitchFamily="34" charset="0"/>
              <a:buChar char="•"/>
            </a:pPr>
            <a:r>
              <a:rPr lang="fr-FR" dirty="0" err="1">
                <a:effectLst>
                  <a:outerShdw blurRad="38100" dist="38100" dir="2700000" algn="tl">
                    <a:srgbClr val="000000">
                      <a:alpha val="43137"/>
                    </a:srgbClr>
                  </a:outerShdw>
                </a:effectLst>
              </a:rPr>
              <a:t>Engineers</a:t>
            </a:r>
            <a:endParaRPr lang="fr-FR" dirty="0">
              <a:effectLst>
                <a:outerShdw blurRad="38100" dist="38100" dir="2700000" algn="tl">
                  <a:srgbClr val="000000">
                    <a:alpha val="43137"/>
                  </a:srgbClr>
                </a:outerShdw>
              </a:effectLst>
            </a:endParaRPr>
          </a:p>
        </p:txBody>
      </p:sp>
      <p:pic>
        <p:nvPicPr>
          <p:cNvPr id="86" name="Image 85">
            <a:extLst>
              <a:ext uri="{FF2B5EF4-FFF2-40B4-BE49-F238E27FC236}">
                <a16:creationId xmlns:a16="http://schemas.microsoft.com/office/drawing/2014/main" id="{E9C069E6-A0BD-43F8-847D-FE16D39A3566}"/>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369391" y="4654021"/>
            <a:ext cx="1504329" cy="1396879"/>
          </a:xfrm>
          <a:prstGeom prst="rect">
            <a:avLst/>
          </a:prstGeom>
          <a:ln>
            <a:noFill/>
          </a:ln>
          <a:effectLst>
            <a:outerShdw blurRad="292100" dist="139700" dir="2700000" algn="tl" rotWithShape="0">
              <a:srgbClr val="333333">
                <a:alpha val="65000"/>
              </a:srgbClr>
            </a:outerShdw>
          </a:effectLst>
          <a:scene3d>
            <a:camera prst="orthographicFront">
              <a:rot lat="0" lon="0" rev="0"/>
            </a:camera>
            <a:lightRig rig="threePt" dir="t"/>
          </a:scene3d>
        </p:spPr>
      </p:pic>
      <p:sp>
        <p:nvSpPr>
          <p:cNvPr id="87" name="Ellipse 86">
            <a:extLst>
              <a:ext uri="{FF2B5EF4-FFF2-40B4-BE49-F238E27FC236}">
                <a16:creationId xmlns:a16="http://schemas.microsoft.com/office/drawing/2014/main" id="{5E949B83-909A-4E9B-B8C8-D9021DAA53CE}"/>
              </a:ext>
            </a:extLst>
          </p:cNvPr>
          <p:cNvSpPr/>
          <p:nvPr/>
        </p:nvSpPr>
        <p:spPr>
          <a:xfrm>
            <a:off x="9646287" y="5972322"/>
            <a:ext cx="192663" cy="194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 en arc 22">
            <a:extLst>
              <a:ext uri="{FF2B5EF4-FFF2-40B4-BE49-F238E27FC236}">
                <a16:creationId xmlns:a16="http://schemas.microsoft.com/office/drawing/2014/main" id="{71432C50-9F34-448B-841E-A655E3F8D5E4}"/>
              </a:ext>
            </a:extLst>
          </p:cNvPr>
          <p:cNvCxnSpPr>
            <a:cxnSpLocks/>
            <a:endCxn id="18" idx="1"/>
          </p:cNvCxnSpPr>
          <p:nvPr/>
        </p:nvCxnSpPr>
        <p:spPr>
          <a:xfrm>
            <a:off x="3621310" y="3100818"/>
            <a:ext cx="696040" cy="328182"/>
          </a:xfrm>
          <a:prstGeom prst="curved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eur : en arc 87">
            <a:extLst>
              <a:ext uri="{FF2B5EF4-FFF2-40B4-BE49-F238E27FC236}">
                <a16:creationId xmlns:a16="http://schemas.microsoft.com/office/drawing/2014/main" id="{E7A893BB-40F2-407C-A7DD-159EE1267606}"/>
              </a:ext>
            </a:extLst>
          </p:cNvPr>
          <p:cNvCxnSpPr>
            <a:cxnSpLocks/>
            <a:stCxn id="18" idx="3"/>
            <a:endCxn id="11" idx="1"/>
          </p:cNvCxnSpPr>
          <p:nvPr/>
        </p:nvCxnSpPr>
        <p:spPr>
          <a:xfrm>
            <a:off x="7897269" y="3429000"/>
            <a:ext cx="701597" cy="349976"/>
          </a:xfrm>
          <a:prstGeom prst="curved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64678909-4DD9-4994-872E-78887299B48D}"/>
              </a:ext>
            </a:extLst>
          </p:cNvPr>
          <p:cNvSpPr/>
          <p:nvPr/>
        </p:nvSpPr>
        <p:spPr>
          <a:xfrm>
            <a:off x="5146738" y="29065"/>
            <a:ext cx="6352768" cy="1107996"/>
          </a:xfrm>
          <a:prstGeom prst="rect">
            <a:avLst/>
          </a:prstGeom>
        </p:spPr>
        <p:txBody>
          <a:bodyPr wrap="square">
            <a:spAutoFit/>
          </a:bodyPr>
          <a:lstStyle/>
          <a:p>
            <a:r>
              <a:rPr lang="fr-FR" sz="2200" b="1" dirty="0">
                <a:effectLst>
                  <a:outerShdw blurRad="38100" dist="38100" dir="2700000" algn="tl">
                    <a:srgbClr val="000000">
                      <a:alpha val="43137"/>
                    </a:srgbClr>
                  </a:outerShdw>
                </a:effectLst>
              </a:rPr>
              <a:t>No appropriation of the </a:t>
            </a:r>
            <a:r>
              <a:rPr lang="fr-FR" sz="2200" b="1" dirty="0" err="1">
                <a:effectLst>
                  <a:outerShdw blurRad="38100" dist="38100" dir="2700000" algn="tl">
                    <a:srgbClr val="000000">
                      <a:alpha val="43137"/>
                    </a:srgbClr>
                  </a:outerShdw>
                </a:effectLst>
              </a:rPr>
              <a:t>modelling</a:t>
            </a:r>
            <a:r>
              <a:rPr lang="fr-FR" sz="2200" b="1" dirty="0">
                <a:effectLst>
                  <a:outerShdw blurRad="38100" dist="38100" dir="2700000" algn="tl">
                    <a:srgbClr val="000000">
                      <a:alpha val="43137"/>
                    </a:srgbClr>
                  </a:outerShdw>
                </a:effectLst>
              </a:rPr>
              <a:t> </a:t>
            </a:r>
            <a:r>
              <a:rPr lang="fr-FR" sz="2200" b="1" dirty="0" err="1">
                <a:effectLst>
                  <a:outerShdw blurRad="38100" dist="38100" dir="2700000" algn="tl">
                    <a:srgbClr val="000000">
                      <a:alpha val="43137"/>
                    </a:srgbClr>
                  </a:outerShdw>
                </a:effectLst>
              </a:rPr>
              <a:t>chain</a:t>
            </a:r>
            <a:r>
              <a:rPr lang="fr-FR" sz="2200" b="1" dirty="0">
                <a:effectLst>
                  <a:outerShdw blurRad="38100" dist="38100" dir="2700000" algn="tl">
                    <a:srgbClr val="000000">
                      <a:alpha val="43137"/>
                    </a:srgbClr>
                  </a:outerShdw>
                </a:effectLst>
              </a:rPr>
              <a:t> (innovation </a:t>
            </a:r>
            <a:r>
              <a:rPr lang="fr-FR" sz="2200" b="1" dirty="0" err="1">
                <a:effectLst>
                  <a:outerShdw blurRad="38100" dist="38100" dir="2700000" algn="tl">
                    <a:srgbClr val="000000">
                      <a:alpha val="43137"/>
                    </a:srgbClr>
                  </a:outerShdw>
                </a:effectLst>
              </a:rPr>
              <a:t>implies</a:t>
            </a:r>
            <a:r>
              <a:rPr lang="fr-FR" sz="2200" b="1" dirty="0">
                <a:effectLst>
                  <a:outerShdw blurRad="38100" dist="38100" dir="2700000" algn="tl">
                    <a:srgbClr val="000000">
                      <a:alpha val="43137"/>
                    </a:srgbClr>
                  </a:outerShdw>
                </a:effectLst>
              </a:rPr>
              <a:t> handling </a:t>
            </a:r>
            <a:r>
              <a:rPr lang="fr-FR" sz="2200" b="1" dirty="0" err="1">
                <a:effectLst>
                  <a:outerShdw blurRad="38100" dist="38100" dir="2700000" algn="tl">
                    <a:srgbClr val="000000">
                      <a:alpha val="43137"/>
                    </a:srgbClr>
                  </a:outerShdw>
                </a:effectLst>
              </a:rPr>
              <a:t>complex</a:t>
            </a:r>
            <a:r>
              <a:rPr lang="fr-FR" sz="2200" b="1" dirty="0">
                <a:effectLst>
                  <a:outerShdw blurRad="38100" dist="38100" dir="2700000" algn="tl">
                    <a:srgbClr val="000000">
                      <a:alpha val="43137"/>
                    </a:srgbClr>
                  </a:outerShdw>
                </a:effectLst>
              </a:rPr>
              <a:t> </a:t>
            </a:r>
            <a:r>
              <a:rPr lang="fr-FR" sz="2200" b="1" dirty="0" err="1">
                <a:effectLst>
                  <a:outerShdw blurRad="38100" dist="38100" dir="2700000" algn="tl">
                    <a:srgbClr val="000000">
                      <a:alpha val="43137"/>
                    </a:srgbClr>
                  </a:outerShdw>
                </a:effectLst>
              </a:rPr>
              <a:t>scientific</a:t>
            </a:r>
            <a:r>
              <a:rPr lang="fr-FR" sz="2200" b="1" dirty="0">
                <a:effectLst>
                  <a:outerShdw blurRad="38100" dist="38100" dir="2700000" algn="tl">
                    <a:srgbClr val="000000">
                      <a:alpha val="43137"/>
                    </a:srgbClr>
                  </a:outerShdw>
                </a:effectLst>
              </a:rPr>
              <a:t> </a:t>
            </a:r>
            <a:r>
              <a:rPr lang="fr-FR" sz="2200" b="1" dirty="0" err="1">
                <a:effectLst>
                  <a:outerShdw blurRad="38100" dist="38100" dir="2700000" algn="tl">
                    <a:srgbClr val="000000">
                      <a:alpha val="43137"/>
                    </a:srgbClr>
                  </a:outerShdw>
                </a:effectLst>
              </a:rPr>
              <a:t>tools</a:t>
            </a:r>
            <a:r>
              <a:rPr lang="fr-FR" sz="2200" b="1"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225626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6" grpId="0"/>
      <p:bldP spid="8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0693280-C82F-44D4-BC75-73F8501C855B}"/>
              </a:ext>
            </a:extLst>
          </p:cNvPr>
          <p:cNvPicPr>
            <a:picLocks noChangeAspect="1"/>
          </p:cNvPicPr>
          <p:nvPr/>
        </p:nvPicPr>
        <p:blipFill>
          <a:blip r:embed="rId3"/>
          <a:stretch>
            <a:fillRect/>
          </a:stretch>
        </p:blipFill>
        <p:spPr>
          <a:xfrm rot="20875294">
            <a:off x="1219246" y="1050242"/>
            <a:ext cx="5359111" cy="4445202"/>
          </a:xfrm>
          <a:prstGeom prst="rect">
            <a:avLst/>
          </a:prstGeom>
          <a:ln>
            <a:noFill/>
          </a:ln>
          <a:effectLst>
            <a:outerShdw blurRad="292100" dist="139700" dir="2700000" algn="tl" rotWithShape="0">
              <a:srgbClr val="333333">
                <a:alpha val="65000"/>
              </a:srgbClr>
            </a:outerShdw>
          </a:effectLst>
        </p:spPr>
      </p:pic>
      <p:sp>
        <p:nvSpPr>
          <p:cNvPr id="5" name="ZoneTexte 4">
            <a:extLst>
              <a:ext uri="{FF2B5EF4-FFF2-40B4-BE49-F238E27FC236}">
                <a16:creationId xmlns:a16="http://schemas.microsoft.com/office/drawing/2014/main" id="{3218680F-17D3-408A-B0BB-621BE0478008}"/>
              </a:ext>
            </a:extLst>
          </p:cNvPr>
          <p:cNvSpPr txBox="1"/>
          <p:nvPr/>
        </p:nvSpPr>
        <p:spPr>
          <a:xfrm>
            <a:off x="0" y="904864"/>
            <a:ext cx="2649571" cy="307777"/>
          </a:xfrm>
          <a:prstGeom prst="rect">
            <a:avLst/>
          </a:prstGeom>
          <a:noFill/>
        </p:spPr>
        <p:txBody>
          <a:bodyPr wrap="none" rtlCol="0">
            <a:spAutoFit/>
          </a:bodyPr>
          <a:lstStyle/>
          <a:p>
            <a:r>
              <a:rPr lang="fr-FR" sz="1400" i="1" dirty="0"/>
              <a:t>Miller et al. 2022 Reg. Env. Ch.</a:t>
            </a:r>
          </a:p>
        </p:txBody>
      </p:sp>
      <p:grpSp>
        <p:nvGrpSpPr>
          <p:cNvPr id="51" name="Groupe 50">
            <a:extLst>
              <a:ext uri="{FF2B5EF4-FFF2-40B4-BE49-F238E27FC236}">
                <a16:creationId xmlns:a16="http://schemas.microsoft.com/office/drawing/2014/main" id="{C28924FB-DF07-4220-8246-DA6E27704EEF}"/>
              </a:ext>
            </a:extLst>
          </p:cNvPr>
          <p:cNvGrpSpPr>
            <a:grpSpLocks noChangeAspect="1"/>
          </p:cNvGrpSpPr>
          <p:nvPr/>
        </p:nvGrpSpPr>
        <p:grpSpPr>
          <a:xfrm>
            <a:off x="6740834" y="1444444"/>
            <a:ext cx="3547633" cy="3362044"/>
            <a:chOff x="6383767" y="2166522"/>
            <a:chExt cx="2168539" cy="2055095"/>
          </a:xfrm>
        </p:grpSpPr>
        <p:sp>
          <p:nvSpPr>
            <p:cNvPr id="52" name="ZoneTexte 51">
              <a:extLst>
                <a:ext uri="{FF2B5EF4-FFF2-40B4-BE49-F238E27FC236}">
                  <a16:creationId xmlns:a16="http://schemas.microsoft.com/office/drawing/2014/main" id="{37A93A52-B45B-4808-9E76-BF77BDFF3FC8}"/>
                </a:ext>
              </a:extLst>
            </p:cNvPr>
            <p:cNvSpPr txBox="1"/>
            <p:nvPr/>
          </p:nvSpPr>
          <p:spPr>
            <a:xfrm>
              <a:off x="6383767" y="2166522"/>
              <a:ext cx="2168539" cy="2055095"/>
            </a:xfrm>
            <a:prstGeom prst="rect">
              <a:avLst/>
            </a:prstGeom>
            <a:noFill/>
          </p:spPr>
          <p:txBody>
            <a:bodyPr wrap="none" rtlCol="0">
              <a:prstTxWarp prst="textArchUp">
                <a:avLst>
                  <a:gd name="adj" fmla="val 10270070"/>
                </a:avLst>
              </a:prstTxWarp>
              <a:spAutoFit/>
            </a:bodyPr>
            <a:lstStyle/>
            <a:p>
              <a:pPr algn="ctr"/>
              <a:r>
                <a:rPr lang="fr-FR" sz="2800" b="1" dirty="0">
                  <a:effectLst>
                    <a:outerShdw blurRad="38100" dist="38100" dir="2700000" algn="tl">
                      <a:srgbClr val="000000">
                        <a:alpha val="43137"/>
                      </a:srgbClr>
                    </a:outerShdw>
                  </a:effectLst>
                </a:rPr>
                <a:t>Co-production</a:t>
              </a:r>
            </a:p>
          </p:txBody>
        </p:sp>
        <p:pic>
          <p:nvPicPr>
            <p:cNvPr id="53" name="Image 52">
              <a:extLst>
                <a:ext uri="{FF2B5EF4-FFF2-40B4-BE49-F238E27FC236}">
                  <a16:creationId xmlns:a16="http://schemas.microsoft.com/office/drawing/2014/main" id="{2140DA26-4562-48E2-BEF3-CEF4E3DE59BC}"/>
                </a:ext>
              </a:extLst>
            </p:cNvPr>
            <p:cNvPicPr>
              <a:picLocks noChangeAspect="1"/>
            </p:cNvPicPr>
            <p:nvPr/>
          </p:nvPicPr>
          <p:blipFill>
            <a:blip r:embed="rId4"/>
            <a:stretch>
              <a:fillRect/>
            </a:stretch>
          </p:blipFill>
          <p:spPr>
            <a:xfrm>
              <a:off x="6838946" y="2381203"/>
              <a:ext cx="1383121" cy="1009932"/>
            </a:xfrm>
            <a:prstGeom prst="rect">
              <a:avLst/>
            </a:prstGeom>
            <a:ln>
              <a:noFill/>
            </a:ln>
            <a:effectLst>
              <a:outerShdw blurRad="292100" dist="139700" dir="2700000" algn="tl" rotWithShape="0">
                <a:srgbClr val="333333">
                  <a:alpha val="65000"/>
                </a:srgbClr>
              </a:outerShdw>
            </a:effectLst>
          </p:spPr>
        </p:pic>
        <p:sp>
          <p:nvSpPr>
            <p:cNvPr id="54" name="Flèche courbée vers le haut 117">
              <a:extLst>
                <a:ext uri="{FF2B5EF4-FFF2-40B4-BE49-F238E27FC236}">
                  <a16:creationId xmlns:a16="http://schemas.microsoft.com/office/drawing/2014/main" id="{560350E9-B72E-44BA-81DF-4088E152DE5D}"/>
                </a:ext>
              </a:extLst>
            </p:cNvPr>
            <p:cNvSpPr/>
            <p:nvPr/>
          </p:nvSpPr>
          <p:spPr>
            <a:xfrm rot="10800000" flipH="1">
              <a:off x="6573545" y="2381204"/>
              <a:ext cx="1849691" cy="824292"/>
            </a:xfrm>
            <a:prstGeom prst="curvedUpArrow">
              <a:avLst>
                <a:gd name="adj1" fmla="val 11071"/>
                <a:gd name="adj2" fmla="val 20155"/>
                <a:gd name="adj3" fmla="val 25076"/>
              </a:avLst>
            </a:prstGeom>
            <a:gradFill flip="none" rotWithShape="1">
              <a:gsLst>
                <a:gs pos="0">
                  <a:srgbClr val="9D0300"/>
                </a:gs>
                <a:gs pos="50000">
                  <a:schemeClr val="accent1">
                    <a:shade val="67500"/>
                    <a:satMod val="115000"/>
                  </a:schemeClr>
                </a:gs>
                <a:gs pos="100000">
                  <a:srgbClr val="9D0300">
                    <a:alpha val="52000"/>
                  </a:srgbClr>
                </a:gs>
              </a:gsLst>
              <a:lin ang="0" scaled="1"/>
              <a:tileRect/>
            </a:gra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tx1"/>
                </a:solidFill>
              </a:endParaRPr>
            </a:p>
          </p:txBody>
        </p:sp>
        <p:sp>
          <p:nvSpPr>
            <p:cNvPr id="55" name="Flèche courbée vers le haut 117">
              <a:extLst>
                <a:ext uri="{FF2B5EF4-FFF2-40B4-BE49-F238E27FC236}">
                  <a16:creationId xmlns:a16="http://schemas.microsoft.com/office/drawing/2014/main" id="{E3F3E6EE-3503-4DCA-90AF-34FBC7F2E0B0}"/>
                </a:ext>
              </a:extLst>
            </p:cNvPr>
            <p:cNvSpPr/>
            <p:nvPr/>
          </p:nvSpPr>
          <p:spPr>
            <a:xfrm rot="10800000" flipV="1">
              <a:off x="6525536" y="3244388"/>
              <a:ext cx="1874933" cy="818090"/>
            </a:xfrm>
            <a:prstGeom prst="curvedUpArrow">
              <a:avLst>
                <a:gd name="adj1" fmla="val 11071"/>
                <a:gd name="adj2" fmla="val 20155"/>
                <a:gd name="adj3" fmla="val 25076"/>
              </a:avLst>
            </a:prstGeom>
            <a:gradFill flip="none" rotWithShape="1">
              <a:gsLst>
                <a:gs pos="0">
                  <a:srgbClr val="C00000"/>
                </a:gs>
                <a:gs pos="50000">
                  <a:schemeClr val="accent1">
                    <a:shade val="67500"/>
                    <a:satMod val="115000"/>
                  </a:schemeClr>
                </a:gs>
                <a:gs pos="100000">
                  <a:srgbClr val="9D0300">
                    <a:alpha val="52000"/>
                  </a:srgbClr>
                </a:gs>
              </a:gsLst>
              <a:lin ang="0" scaled="1"/>
              <a:tileRect/>
            </a:gra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tx1"/>
                </a:solidFill>
              </a:endParaRPr>
            </a:p>
          </p:txBody>
        </p:sp>
        <p:pic>
          <p:nvPicPr>
            <p:cNvPr id="57" name="Image 56">
              <a:extLst>
                <a:ext uri="{FF2B5EF4-FFF2-40B4-BE49-F238E27FC236}">
                  <a16:creationId xmlns:a16="http://schemas.microsoft.com/office/drawing/2014/main" id="{C6B0C600-ED5F-42CC-85F0-7D1A1A0E2775}"/>
                </a:ext>
              </a:extLst>
            </p:cNvPr>
            <p:cNvPicPr>
              <a:picLocks noChangeAspect="1"/>
            </p:cNvPicPr>
            <p:nvPr/>
          </p:nvPicPr>
          <p:blipFill>
            <a:blip r:embed="rId5"/>
            <a:stretch>
              <a:fillRect/>
            </a:stretch>
          </p:blipFill>
          <p:spPr>
            <a:xfrm>
              <a:off x="7061643" y="3205469"/>
              <a:ext cx="857009" cy="857009"/>
            </a:xfrm>
            <a:prstGeom prst="rect">
              <a:avLst/>
            </a:prstGeom>
          </p:spPr>
        </p:pic>
      </p:grpSp>
    </p:spTree>
    <p:extLst>
      <p:ext uri="{BB962C8B-B14F-4D97-AF65-F5344CB8AC3E}">
        <p14:creationId xmlns:p14="http://schemas.microsoft.com/office/powerpoint/2010/main" val="4131727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 81"/>
          <p:cNvPicPr>
            <a:picLocks noChangeAspect="1"/>
          </p:cNvPicPr>
          <p:nvPr/>
        </p:nvPicPr>
        <p:blipFill rotWithShape="1">
          <a:blip r:embed="rId2"/>
          <a:srcRect t="25806" b="22867"/>
          <a:stretch/>
        </p:blipFill>
        <p:spPr>
          <a:xfrm>
            <a:off x="7665610" y="1587147"/>
            <a:ext cx="4259922" cy="2469916"/>
          </a:xfrm>
          <a:prstGeom prst="rect">
            <a:avLst/>
          </a:prstGeom>
        </p:spPr>
      </p:pic>
      <p:pic>
        <p:nvPicPr>
          <p:cNvPr id="5" name="Picture 5" descr="chp_001_s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0615" y="1988427"/>
            <a:ext cx="1384107" cy="13364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8" descr="isochrone"/>
          <p:cNvPicPr>
            <a:picLocks noChangeAspect="1" noChangeArrowheads="1"/>
          </p:cNvPicPr>
          <p:nvPr/>
        </p:nvPicPr>
        <p:blipFill>
          <a:blip r:embed="rId4" cstate="print">
            <a:extLst>
              <a:ext uri="{28A0092B-C50C-407E-A947-70E740481C1C}">
                <a14:useLocalDpi xmlns:a14="http://schemas.microsoft.com/office/drawing/2010/main" val="0"/>
              </a:ext>
            </a:extLst>
          </a:blip>
          <a:srcRect b="10327"/>
          <a:stretch>
            <a:fillRect/>
          </a:stretch>
        </p:blipFill>
        <p:spPr bwMode="auto">
          <a:xfrm>
            <a:off x="4295425" y="3573639"/>
            <a:ext cx="1599379" cy="13743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2" descr="ncs_grid_1990_001_r1_pdt2_V4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2712" y="5296265"/>
            <a:ext cx="1645609" cy="156506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AutoShape 108"/>
          <p:cNvCxnSpPr>
            <a:cxnSpLocks noChangeShapeType="1"/>
            <a:stCxn id="5" idx="2"/>
            <a:endCxn id="66" idx="0"/>
          </p:cNvCxnSpPr>
          <p:nvPr/>
        </p:nvCxnSpPr>
        <p:spPr bwMode="auto">
          <a:xfrm rot="5400000">
            <a:off x="3325624" y="2960375"/>
            <a:ext cx="362546" cy="1091544"/>
          </a:xfrm>
          <a:prstGeom prst="bentConnector3">
            <a:avLst>
              <a:gd name="adj1" fmla="val 34237"/>
            </a:avLst>
          </a:prstGeom>
          <a:noFill/>
          <a:ln w="381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109"/>
          <p:cNvCxnSpPr>
            <a:cxnSpLocks noChangeShapeType="1"/>
            <a:stCxn id="5" idx="2"/>
            <a:endCxn id="10" idx="0"/>
          </p:cNvCxnSpPr>
          <p:nvPr/>
        </p:nvCxnSpPr>
        <p:spPr bwMode="auto">
          <a:xfrm rot="16200000" flipH="1">
            <a:off x="4449510" y="2928033"/>
            <a:ext cx="248765" cy="1042446"/>
          </a:xfrm>
          <a:prstGeom prst="bentConnector3">
            <a:avLst>
              <a:gd name="adj1" fmla="val 50000"/>
            </a:avLst>
          </a:prstGeom>
          <a:noFill/>
          <a:ln w="381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126"/>
          <p:cNvCxnSpPr>
            <a:cxnSpLocks noChangeShapeType="1"/>
          </p:cNvCxnSpPr>
          <p:nvPr/>
        </p:nvCxnSpPr>
        <p:spPr bwMode="auto">
          <a:xfrm rot="16200000" flipH="1">
            <a:off x="3172773" y="4373059"/>
            <a:ext cx="611096" cy="1034391"/>
          </a:xfrm>
          <a:prstGeom prst="bentConnector3">
            <a:avLst>
              <a:gd name="adj1" fmla="val 68704"/>
            </a:avLst>
          </a:prstGeom>
          <a:noFill/>
          <a:ln w="38100">
            <a:solidFill>
              <a:srgbClr val="FFFFFF"/>
            </a:solidFill>
            <a:miter lim="800000"/>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131"/>
          <p:cNvCxnSpPr>
            <a:cxnSpLocks noChangeShapeType="1"/>
            <a:stCxn id="10" idx="2"/>
          </p:cNvCxnSpPr>
          <p:nvPr/>
        </p:nvCxnSpPr>
        <p:spPr bwMode="auto">
          <a:xfrm rot="5400000">
            <a:off x="4364043" y="4579480"/>
            <a:ext cx="362547" cy="1099598"/>
          </a:xfrm>
          <a:prstGeom prst="bentConnector3">
            <a:avLst>
              <a:gd name="adj1" fmla="val 15819"/>
            </a:avLst>
          </a:prstGeom>
          <a:noFill/>
          <a:ln w="381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2" name="Image 71"/>
          <p:cNvPicPr>
            <a:picLocks noChangeAspect="1"/>
          </p:cNvPicPr>
          <p:nvPr/>
        </p:nvPicPr>
        <p:blipFill rotWithShape="1">
          <a:blip r:embed="rId6"/>
          <a:srcRect b="66912"/>
          <a:stretch/>
        </p:blipFill>
        <p:spPr>
          <a:xfrm>
            <a:off x="7665609" y="158027"/>
            <a:ext cx="4259923" cy="1252410"/>
          </a:xfrm>
          <a:prstGeom prst="rect">
            <a:avLst/>
          </a:prstGeom>
        </p:spPr>
      </p:pic>
      <p:cxnSp>
        <p:nvCxnSpPr>
          <p:cNvPr id="77" name="Connecteur droit avec flèche 76"/>
          <p:cNvCxnSpPr>
            <a:stCxn id="5" idx="0"/>
          </p:cNvCxnSpPr>
          <p:nvPr/>
        </p:nvCxnSpPr>
        <p:spPr>
          <a:xfrm flipV="1">
            <a:off x="4052669" y="1071564"/>
            <a:ext cx="0" cy="916863"/>
          </a:xfrm>
          <a:prstGeom prst="straightConnector1">
            <a:avLst/>
          </a:prstGeom>
          <a:ln w="38100">
            <a:solidFill>
              <a:srgbClr val="FFFFFF"/>
            </a:solidFill>
            <a:headEnd type="stealth"/>
            <a:tailEnd type="none"/>
          </a:ln>
        </p:spPr>
        <p:style>
          <a:lnRef idx="1">
            <a:schemeClr val="accent1"/>
          </a:lnRef>
          <a:fillRef idx="0">
            <a:schemeClr val="accent1"/>
          </a:fillRef>
          <a:effectRef idx="0">
            <a:schemeClr val="accent1"/>
          </a:effectRef>
          <a:fontRef idx="minor">
            <a:schemeClr val="tx1"/>
          </a:fontRef>
        </p:style>
      </p:cxnSp>
      <p:pic>
        <p:nvPicPr>
          <p:cNvPr id="83" name="Image 82"/>
          <p:cNvPicPr>
            <a:picLocks noChangeAspect="1"/>
          </p:cNvPicPr>
          <p:nvPr/>
        </p:nvPicPr>
        <p:blipFill rotWithShape="1">
          <a:blip r:embed="rId2"/>
          <a:srcRect t="76877" r="40039" b="65"/>
          <a:stretch/>
        </p:blipFill>
        <p:spPr>
          <a:xfrm>
            <a:off x="7665610" y="4207450"/>
            <a:ext cx="2703888" cy="1174543"/>
          </a:xfrm>
          <a:prstGeom prst="rect">
            <a:avLst/>
          </a:prstGeom>
        </p:spPr>
      </p:pic>
      <p:pic>
        <p:nvPicPr>
          <p:cNvPr id="65" name="Image 64"/>
          <p:cNvPicPr>
            <a:picLocks noChangeAspect="1"/>
          </p:cNvPicPr>
          <p:nvPr/>
        </p:nvPicPr>
        <p:blipFill>
          <a:blip r:embed="rId7"/>
          <a:stretch>
            <a:fillRect/>
          </a:stretch>
        </p:blipFill>
        <p:spPr>
          <a:xfrm>
            <a:off x="1787728" y="100875"/>
            <a:ext cx="5327482" cy="1517635"/>
          </a:xfrm>
          <a:prstGeom prst="rect">
            <a:avLst/>
          </a:prstGeom>
        </p:spPr>
      </p:pic>
      <p:pic>
        <p:nvPicPr>
          <p:cNvPr id="66" name="Image 65"/>
          <p:cNvPicPr>
            <a:picLocks noChangeAspect="1"/>
          </p:cNvPicPr>
          <p:nvPr/>
        </p:nvPicPr>
        <p:blipFill>
          <a:blip r:embed="rId8"/>
          <a:stretch>
            <a:fillRect/>
          </a:stretch>
        </p:blipFill>
        <p:spPr>
          <a:xfrm>
            <a:off x="2240627" y="3687420"/>
            <a:ext cx="1440995" cy="897286"/>
          </a:xfrm>
          <a:prstGeom prst="rect">
            <a:avLst/>
          </a:prstGeom>
        </p:spPr>
      </p:pic>
      <p:sp>
        <p:nvSpPr>
          <p:cNvPr id="87" name="Accolade fermante 86"/>
          <p:cNvSpPr/>
          <p:nvPr/>
        </p:nvSpPr>
        <p:spPr>
          <a:xfrm>
            <a:off x="7101185" y="71440"/>
            <a:ext cx="156635" cy="1580232"/>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3" name="Accolade fermante 62"/>
          <p:cNvSpPr/>
          <p:nvPr/>
        </p:nvSpPr>
        <p:spPr>
          <a:xfrm>
            <a:off x="7085508" y="1735694"/>
            <a:ext cx="158024" cy="1646329"/>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8" name="Accolade fermante 87"/>
          <p:cNvSpPr/>
          <p:nvPr/>
        </p:nvSpPr>
        <p:spPr>
          <a:xfrm>
            <a:off x="7090745" y="3477831"/>
            <a:ext cx="156635" cy="1580232"/>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6" name="Accolade fermante 95"/>
          <p:cNvSpPr/>
          <p:nvPr/>
        </p:nvSpPr>
        <p:spPr>
          <a:xfrm flipH="1">
            <a:off x="1724393" y="100875"/>
            <a:ext cx="156635" cy="1580232"/>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0" name="Accolade fermante 99"/>
          <p:cNvSpPr/>
          <p:nvPr/>
        </p:nvSpPr>
        <p:spPr>
          <a:xfrm flipH="1">
            <a:off x="1708716" y="1765129"/>
            <a:ext cx="158024" cy="1646329"/>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600">
              <a:effectLst>
                <a:outerShdw blurRad="38100" dist="38100" dir="2700000" algn="tl">
                  <a:srgbClr val="000000">
                    <a:alpha val="43137"/>
                  </a:srgbClr>
                </a:outerShdw>
              </a:effectLst>
            </a:endParaRPr>
          </a:p>
        </p:txBody>
      </p:sp>
      <p:sp>
        <p:nvSpPr>
          <p:cNvPr id="103" name="Accolade fermante 102"/>
          <p:cNvSpPr/>
          <p:nvPr/>
        </p:nvSpPr>
        <p:spPr>
          <a:xfrm flipH="1">
            <a:off x="1713953" y="3507266"/>
            <a:ext cx="156635" cy="1580232"/>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600">
              <a:effectLst>
                <a:outerShdw blurRad="38100" dist="38100" dir="2700000" algn="tl">
                  <a:srgbClr val="000000">
                    <a:alpha val="43137"/>
                  </a:srgbClr>
                </a:outerShdw>
              </a:effectLst>
            </a:endParaRPr>
          </a:p>
        </p:txBody>
      </p:sp>
      <p:sp>
        <p:nvSpPr>
          <p:cNvPr id="37" name="ZoneTexte 36"/>
          <p:cNvSpPr txBox="1"/>
          <p:nvPr/>
        </p:nvSpPr>
        <p:spPr>
          <a:xfrm>
            <a:off x="344088" y="567825"/>
            <a:ext cx="1465525" cy="584775"/>
          </a:xfrm>
          <a:prstGeom prst="rect">
            <a:avLst/>
          </a:prstGeom>
          <a:noFill/>
        </p:spPr>
        <p:txBody>
          <a:bodyPr wrap="square" rtlCol="0">
            <a:spAutoFit/>
          </a:bodyPr>
          <a:lstStyle/>
          <a:p>
            <a:pPr algn="ctr"/>
            <a:r>
              <a:rPr lang="fr-FR" sz="1600" b="1" dirty="0">
                <a:solidFill>
                  <a:srgbClr val="FFC000"/>
                </a:solidFill>
                <a:effectLst>
                  <a:outerShdw blurRad="38100" dist="38100" dir="2700000" algn="tl">
                    <a:srgbClr val="000000">
                      <a:alpha val="43137"/>
                    </a:srgbClr>
                  </a:outerShdw>
                </a:effectLst>
              </a:rPr>
              <a:t>Event occurrence</a:t>
            </a:r>
          </a:p>
        </p:txBody>
      </p:sp>
      <p:sp>
        <p:nvSpPr>
          <p:cNvPr id="105" name="ZoneTexte 104"/>
          <p:cNvSpPr txBox="1"/>
          <p:nvPr/>
        </p:nvSpPr>
        <p:spPr>
          <a:xfrm>
            <a:off x="352480" y="2121390"/>
            <a:ext cx="1465525" cy="861774"/>
          </a:xfrm>
          <a:prstGeom prst="rect">
            <a:avLst/>
          </a:prstGeom>
          <a:noFill/>
        </p:spPr>
        <p:txBody>
          <a:bodyPr wrap="square" rtlCol="0">
            <a:spAutoFit/>
          </a:bodyPr>
          <a:lstStyle/>
          <a:p>
            <a:pPr algn="ctr"/>
            <a:r>
              <a:rPr lang="fr-FR" sz="1600" b="1" dirty="0">
                <a:solidFill>
                  <a:srgbClr val="FFC000"/>
                </a:solidFill>
                <a:effectLst>
                  <a:outerShdw blurRad="38100" dist="38100" dir="2700000" algn="tl">
                    <a:srgbClr val="000000">
                      <a:alpha val="43137"/>
                    </a:srgbClr>
                  </a:outerShdw>
                </a:effectLst>
              </a:rPr>
              <a:t>Event </a:t>
            </a:r>
            <a:r>
              <a:rPr lang="fr-FR" sz="1600" b="1" dirty="0" err="1">
                <a:solidFill>
                  <a:srgbClr val="FFC000"/>
                </a:solidFill>
                <a:effectLst>
                  <a:outerShdw blurRad="38100" dist="38100" dir="2700000" algn="tl">
                    <a:srgbClr val="000000">
                      <a:alpha val="43137"/>
                    </a:srgbClr>
                  </a:outerShdw>
                </a:effectLst>
              </a:rPr>
              <a:t>stochastic</a:t>
            </a:r>
            <a:endParaRPr lang="fr-FR" sz="1600" b="1" dirty="0">
              <a:solidFill>
                <a:srgbClr val="FFC000"/>
              </a:solidFill>
              <a:effectLst>
                <a:outerShdw blurRad="38100" dist="38100" dir="2700000" algn="tl">
                  <a:srgbClr val="000000">
                    <a:alpha val="43137"/>
                  </a:srgbClr>
                </a:outerShdw>
              </a:effectLst>
            </a:endParaRPr>
          </a:p>
          <a:p>
            <a:pPr algn="ctr"/>
            <a:r>
              <a:rPr lang="fr-FR" sz="1600" b="1" dirty="0" err="1">
                <a:solidFill>
                  <a:srgbClr val="FFC000"/>
                </a:solidFill>
                <a:effectLst>
                  <a:outerShdw blurRad="38100" dist="38100" dir="2700000" algn="tl">
                    <a:srgbClr val="000000">
                      <a:alpha val="43137"/>
                    </a:srgbClr>
                  </a:outerShdw>
                </a:effectLst>
              </a:rPr>
              <a:t>rainfield</a:t>
            </a:r>
            <a:endParaRPr lang="fr-FR" sz="1600" b="1" dirty="0">
              <a:solidFill>
                <a:srgbClr val="FFC000"/>
              </a:solidFill>
              <a:effectLst>
                <a:outerShdw blurRad="38100" dist="38100" dir="2700000" algn="tl">
                  <a:srgbClr val="000000">
                    <a:alpha val="43137"/>
                  </a:srgbClr>
                </a:outerShdw>
              </a:effectLst>
            </a:endParaRPr>
          </a:p>
        </p:txBody>
      </p:sp>
      <p:sp>
        <p:nvSpPr>
          <p:cNvPr id="107" name="ZoneTexte 106"/>
          <p:cNvSpPr txBox="1"/>
          <p:nvPr/>
        </p:nvSpPr>
        <p:spPr>
          <a:xfrm>
            <a:off x="61866" y="3995526"/>
            <a:ext cx="1908844" cy="584775"/>
          </a:xfrm>
          <a:prstGeom prst="rect">
            <a:avLst/>
          </a:prstGeom>
          <a:noFill/>
        </p:spPr>
        <p:txBody>
          <a:bodyPr wrap="square" rtlCol="0">
            <a:spAutoFit/>
          </a:bodyPr>
          <a:lstStyle/>
          <a:p>
            <a:pPr algn="ctr"/>
            <a:r>
              <a:rPr lang="fr-FR" sz="1600" b="1" dirty="0">
                <a:solidFill>
                  <a:srgbClr val="FFC000"/>
                </a:solidFill>
                <a:effectLst>
                  <a:outerShdw blurRad="38100" dist="38100" dir="2700000" algn="tl">
                    <a:srgbClr val="000000">
                      <a:alpha val="43137"/>
                    </a:srgbClr>
                  </a:outerShdw>
                </a:effectLst>
              </a:rPr>
              <a:t>Temporal</a:t>
            </a:r>
          </a:p>
          <a:p>
            <a:pPr algn="ctr"/>
            <a:r>
              <a:rPr lang="fr-FR" sz="1600" b="1" dirty="0" err="1">
                <a:solidFill>
                  <a:srgbClr val="FFC000"/>
                </a:solidFill>
                <a:effectLst>
                  <a:outerShdw blurRad="38100" dist="38100" dir="2700000" algn="tl">
                    <a:srgbClr val="000000">
                      <a:alpha val="43137"/>
                    </a:srgbClr>
                  </a:outerShdw>
                </a:effectLst>
              </a:rPr>
              <a:t>disaggregation</a:t>
            </a:r>
            <a:endParaRPr lang="fr-FR" sz="1600" b="1" dirty="0">
              <a:solidFill>
                <a:srgbClr val="FFC000"/>
              </a:solidFill>
              <a:effectLst>
                <a:outerShdw blurRad="38100" dist="38100" dir="2700000" algn="tl">
                  <a:srgbClr val="000000">
                    <a:alpha val="43137"/>
                  </a:srgbClr>
                </a:outerShdw>
              </a:effectLst>
            </a:endParaRPr>
          </a:p>
        </p:txBody>
      </p:sp>
      <p:sp>
        <p:nvSpPr>
          <p:cNvPr id="108" name="ZoneTexte 107"/>
          <p:cNvSpPr txBox="1"/>
          <p:nvPr/>
        </p:nvSpPr>
        <p:spPr>
          <a:xfrm>
            <a:off x="1405950" y="5628702"/>
            <a:ext cx="1908844" cy="584775"/>
          </a:xfrm>
          <a:prstGeom prst="rect">
            <a:avLst/>
          </a:prstGeom>
          <a:noFill/>
        </p:spPr>
        <p:txBody>
          <a:bodyPr wrap="square" rtlCol="0">
            <a:spAutoFit/>
          </a:bodyPr>
          <a:lstStyle/>
          <a:p>
            <a:pPr algn="ctr"/>
            <a:r>
              <a:rPr lang="fr-FR" sz="1600" b="1" dirty="0" err="1">
                <a:solidFill>
                  <a:srgbClr val="FFC000"/>
                </a:solidFill>
                <a:effectLst>
                  <a:outerShdw blurRad="38100" dist="38100" dir="2700000" algn="tl">
                    <a:srgbClr val="000000">
                      <a:alpha val="43137"/>
                    </a:srgbClr>
                  </a:outerShdw>
                </a:effectLst>
              </a:rPr>
              <a:t>Sub-event</a:t>
            </a:r>
            <a:r>
              <a:rPr lang="fr-FR" sz="1600" b="1" dirty="0">
                <a:solidFill>
                  <a:srgbClr val="FFC000"/>
                </a:solidFill>
                <a:effectLst>
                  <a:outerShdw blurRad="38100" dist="38100" dir="2700000" algn="tl">
                    <a:srgbClr val="000000">
                      <a:alpha val="43137"/>
                    </a:srgbClr>
                  </a:outerShdw>
                </a:effectLst>
              </a:rPr>
              <a:t> </a:t>
            </a:r>
            <a:r>
              <a:rPr lang="fr-FR" sz="1600" b="1" dirty="0" err="1">
                <a:solidFill>
                  <a:srgbClr val="FFC000"/>
                </a:solidFill>
                <a:effectLst>
                  <a:outerShdw blurRad="38100" dist="38100" dir="2700000" algn="tl">
                    <a:srgbClr val="000000">
                      <a:alpha val="43137"/>
                    </a:srgbClr>
                  </a:outerShdw>
                </a:effectLst>
              </a:rPr>
              <a:t>rainfield</a:t>
            </a:r>
            <a:endParaRPr lang="fr-FR" sz="1600" b="1" dirty="0">
              <a:solidFill>
                <a:srgbClr val="FFC000"/>
              </a:solidFill>
              <a:effectLst>
                <a:outerShdw blurRad="38100" dist="38100" dir="2700000" algn="tl">
                  <a:srgbClr val="000000">
                    <a:alpha val="43137"/>
                  </a:srgbClr>
                </a:outerShdw>
              </a:effectLst>
            </a:endParaRPr>
          </a:p>
        </p:txBody>
      </p:sp>
      <p:cxnSp>
        <p:nvCxnSpPr>
          <p:cNvPr id="39" name="Connecteur droit avec flèche 38"/>
          <p:cNvCxnSpPr/>
          <p:nvPr/>
        </p:nvCxnSpPr>
        <p:spPr>
          <a:xfrm>
            <a:off x="7243532" y="875844"/>
            <a:ext cx="288959" cy="1514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Connecteur droit avec flèche 108"/>
          <p:cNvCxnSpPr>
            <a:stCxn id="63" idx="1"/>
          </p:cNvCxnSpPr>
          <p:nvPr/>
        </p:nvCxnSpPr>
        <p:spPr>
          <a:xfrm>
            <a:off x="7243532" y="2558859"/>
            <a:ext cx="267320" cy="20883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onnecteur droit avec flèche 109"/>
          <p:cNvCxnSpPr>
            <a:stCxn id="88" idx="1"/>
          </p:cNvCxnSpPr>
          <p:nvPr/>
        </p:nvCxnSpPr>
        <p:spPr>
          <a:xfrm>
            <a:off x="7247380" y="4267947"/>
            <a:ext cx="285111" cy="49925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a:off x="8016583" y="5446652"/>
            <a:ext cx="3853940" cy="769441"/>
          </a:xfrm>
          <a:prstGeom prst="rect">
            <a:avLst/>
          </a:prstGeom>
          <a:noFill/>
        </p:spPr>
        <p:txBody>
          <a:bodyPr wrap="none" rtlCol="0">
            <a:spAutoFit/>
          </a:bodyPr>
          <a:lstStyle/>
          <a:p>
            <a:r>
              <a:rPr lang="fr-FR" sz="4400" b="1" i="1" dirty="0" err="1">
                <a:solidFill>
                  <a:srgbClr val="FFC000"/>
                </a:solidFill>
                <a:effectLst>
                  <a:outerShdw blurRad="38100" dist="38100" dir="2700000" algn="tl">
                    <a:srgbClr val="000000">
                      <a:alpha val="43137"/>
                    </a:srgbClr>
                  </a:outerShdw>
                </a:effectLst>
              </a:rPr>
              <a:t>StochaStorm</a:t>
            </a:r>
            <a:r>
              <a:rPr lang="fr-FR" sz="4400" b="1" i="1" dirty="0">
                <a:solidFill>
                  <a:srgbClr val="FFC000"/>
                </a:solidFill>
                <a:effectLst>
                  <a:outerShdw blurRad="38100" dist="38100" dir="2700000" algn="tl">
                    <a:srgbClr val="000000">
                      <a:alpha val="43137"/>
                    </a:srgbClr>
                  </a:outerShdw>
                </a:effectLst>
              </a:rPr>
              <a:t> </a:t>
            </a:r>
          </a:p>
        </p:txBody>
      </p:sp>
      <p:sp>
        <p:nvSpPr>
          <p:cNvPr id="45" name="Rectangle 44"/>
          <p:cNvSpPr/>
          <p:nvPr/>
        </p:nvSpPr>
        <p:spPr>
          <a:xfrm>
            <a:off x="7514700" y="71440"/>
            <a:ext cx="4543950" cy="620359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ZoneTexte 52"/>
          <p:cNvSpPr txBox="1"/>
          <p:nvPr/>
        </p:nvSpPr>
        <p:spPr>
          <a:xfrm>
            <a:off x="4856055" y="2259317"/>
            <a:ext cx="1398140" cy="523220"/>
          </a:xfrm>
          <a:prstGeom prst="rect">
            <a:avLst/>
          </a:prstGeom>
          <a:noFill/>
        </p:spPr>
        <p:txBody>
          <a:bodyPr wrap="none" rtlCol="0">
            <a:spAutoFit/>
          </a:bodyPr>
          <a:lstStyle/>
          <a:p>
            <a:r>
              <a:rPr lang="fr-FR" sz="1400" dirty="0"/>
              <a:t>Meta-</a:t>
            </a:r>
            <a:r>
              <a:rPr lang="fr-FR" sz="1400" dirty="0" err="1"/>
              <a:t>Gaussian</a:t>
            </a:r>
            <a:endParaRPr lang="fr-FR" sz="1400" dirty="0"/>
          </a:p>
          <a:p>
            <a:r>
              <a:rPr lang="fr-FR" sz="1400" dirty="0"/>
              <a:t>Fields</a:t>
            </a:r>
          </a:p>
        </p:txBody>
      </p:sp>
      <p:sp>
        <p:nvSpPr>
          <p:cNvPr id="111" name="ZoneTexte 110"/>
          <p:cNvSpPr txBox="1"/>
          <p:nvPr/>
        </p:nvSpPr>
        <p:spPr>
          <a:xfrm>
            <a:off x="2802886" y="3778891"/>
            <a:ext cx="1342585" cy="523220"/>
          </a:xfrm>
          <a:prstGeom prst="rect">
            <a:avLst/>
          </a:prstGeom>
          <a:noFill/>
        </p:spPr>
        <p:txBody>
          <a:bodyPr wrap="square" rtlCol="0">
            <a:spAutoFit/>
          </a:bodyPr>
          <a:lstStyle/>
          <a:p>
            <a:r>
              <a:rPr lang="fr-FR" sz="1400" dirty="0" err="1"/>
              <a:t>Synthetic</a:t>
            </a:r>
            <a:endParaRPr lang="fr-FR" sz="1400" dirty="0"/>
          </a:p>
          <a:p>
            <a:r>
              <a:rPr lang="fr-FR" sz="1400" dirty="0" err="1"/>
              <a:t>hyetograph</a:t>
            </a:r>
            <a:endParaRPr lang="fr-FR" sz="1400" dirty="0"/>
          </a:p>
        </p:txBody>
      </p:sp>
      <p:sp>
        <p:nvSpPr>
          <p:cNvPr id="112" name="ZoneTexte 111"/>
          <p:cNvSpPr txBox="1"/>
          <p:nvPr/>
        </p:nvSpPr>
        <p:spPr>
          <a:xfrm>
            <a:off x="5776355" y="3978329"/>
            <a:ext cx="1342585" cy="307777"/>
          </a:xfrm>
          <a:prstGeom prst="rect">
            <a:avLst/>
          </a:prstGeom>
          <a:noFill/>
        </p:spPr>
        <p:txBody>
          <a:bodyPr wrap="square" rtlCol="0">
            <a:spAutoFit/>
          </a:bodyPr>
          <a:lstStyle/>
          <a:p>
            <a:r>
              <a:rPr lang="fr-FR" sz="1400" dirty="0"/>
              <a:t>Propagation</a:t>
            </a:r>
          </a:p>
        </p:txBody>
      </p:sp>
      <p:sp>
        <p:nvSpPr>
          <p:cNvPr id="33" name="ZoneTexte 32"/>
          <p:cNvSpPr txBox="1"/>
          <p:nvPr/>
        </p:nvSpPr>
        <p:spPr>
          <a:xfrm>
            <a:off x="8339562" y="6339692"/>
            <a:ext cx="2909771" cy="307777"/>
          </a:xfrm>
          <a:prstGeom prst="rect">
            <a:avLst/>
          </a:prstGeom>
          <a:noFill/>
        </p:spPr>
        <p:txBody>
          <a:bodyPr wrap="none" rtlCol="0">
            <a:spAutoFit/>
          </a:bodyPr>
          <a:lstStyle/>
          <a:p>
            <a:r>
              <a:rPr lang="fr-FR" sz="1400" i="1" dirty="0">
                <a:effectLst>
                  <a:outerShdw blurRad="38100" dist="38100" dir="2700000" algn="tl">
                    <a:srgbClr val="000000">
                      <a:alpha val="43137"/>
                    </a:srgbClr>
                  </a:outerShdw>
                </a:effectLst>
              </a:rPr>
              <a:t>Wilcox et al 2021, J. of. </a:t>
            </a:r>
            <a:r>
              <a:rPr lang="fr-FR" sz="1400" i="1" dirty="0" err="1">
                <a:effectLst>
                  <a:outerShdw blurRad="38100" dist="38100" dir="2700000" algn="tl">
                    <a:srgbClr val="000000">
                      <a:alpha val="43137"/>
                    </a:srgbClr>
                  </a:outerShdw>
                </a:effectLst>
              </a:rPr>
              <a:t>Hydromet</a:t>
            </a:r>
            <a:r>
              <a:rPr lang="fr-FR" sz="1400" i="1"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625039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Image 92">
            <a:extLst>
              <a:ext uri="{FF2B5EF4-FFF2-40B4-BE49-F238E27FC236}">
                <a16:creationId xmlns:a16="http://schemas.microsoft.com/office/drawing/2014/main" id="{EACA51A3-07DC-4092-AEAE-397954533B4C}"/>
              </a:ext>
            </a:extLst>
          </p:cNvPr>
          <p:cNvPicPr>
            <a:picLocks noChangeAspect="1"/>
          </p:cNvPicPr>
          <p:nvPr/>
        </p:nvPicPr>
        <p:blipFill rotWithShape="1">
          <a:blip r:embed="rId3"/>
          <a:srcRect l="32957" t="28594" r="22980" b="10448"/>
          <a:stretch/>
        </p:blipFill>
        <p:spPr>
          <a:xfrm rot="279867">
            <a:off x="4954015" y="2095289"/>
            <a:ext cx="3231468" cy="2018948"/>
          </a:xfrm>
          <a:prstGeom prst="rect">
            <a:avLst/>
          </a:prstGeom>
        </p:spPr>
      </p:pic>
      <p:sp>
        <p:nvSpPr>
          <p:cNvPr id="42" name="Flèche courbée vers le haut 117">
            <a:extLst>
              <a:ext uri="{FF2B5EF4-FFF2-40B4-BE49-F238E27FC236}">
                <a16:creationId xmlns:a16="http://schemas.microsoft.com/office/drawing/2014/main" id="{43C84F14-BE09-4D7F-BE7E-5E2E6D22BD95}"/>
              </a:ext>
            </a:extLst>
          </p:cNvPr>
          <p:cNvSpPr/>
          <p:nvPr/>
        </p:nvSpPr>
        <p:spPr>
          <a:xfrm rot="10800000" flipH="1">
            <a:off x="5061522" y="2371347"/>
            <a:ext cx="2961209" cy="1319627"/>
          </a:xfrm>
          <a:prstGeom prst="curvedUpArrow">
            <a:avLst>
              <a:gd name="adj1" fmla="val 11071"/>
              <a:gd name="adj2" fmla="val 20155"/>
              <a:gd name="adj3" fmla="val 25076"/>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solidFill>
              <a:schemeClr val="bg2">
                <a:lumMod val="60000"/>
                <a:lumOff val="40000"/>
              </a:schemeClr>
            </a:solidFill>
          </a:ln>
          <a:effectLst>
            <a:glow rad="50800">
              <a:schemeClr val="accent4">
                <a:satMod val="175000"/>
                <a:alpha val="17000"/>
              </a:schemeClr>
            </a:glow>
            <a:outerShdw blurRad="76200" dir="18900000" sx="1000" sy="1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8" name="Flèche courbée vers le haut 117">
            <a:extLst>
              <a:ext uri="{FF2B5EF4-FFF2-40B4-BE49-F238E27FC236}">
                <a16:creationId xmlns:a16="http://schemas.microsoft.com/office/drawing/2014/main" id="{9F90E147-A23E-4DF1-9765-4D3E974B5E1D}"/>
              </a:ext>
            </a:extLst>
          </p:cNvPr>
          <p:cNvSpPr/>
          <p:nvPr/>
        </p:nvSpPr>
        <p:spPr>
          <a:xfrm rot="10800000" flipV="1">
            <a:off x="4984662" y="3753236"/>
            <a:ext cx="3001620" cy="1309698"/>
          </a:xfrm>
          <a:prstGeom prst="curvedUpArrow">
            <a:avLst>
              <a:gd name="adj1" fmla="val 11071"/>
              <a:gd name="adj2" fmla="val 20155"/>
              <a:gd name="adj3" fmla="val 25076"/>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 name="Espace réservé du numéro de diapositive 3">
            <a:extLst>
              <a:ext uri="{FF2B5EF4-FFF2-40B4-BE49-F238E27FC236}">
                <a16:creationId xmlns:a16="http://schemas.microsoft.com/office/drawing/2014/main" id="{CCBB3FF7-F4C3-4C21-AE1E-3ECB3E889DF5}"/>
              </a:ext>
            </a:extLst>
          </p:cNvPr>
          <p:cNvSpPr>
            <a:spLocks noGrp="1"/>
          </p:cNvSpPr>
          <p:nvPr>
            <p:ph type="sldNum" sz="quarter" idx="4"/>
          </p:nvPr>
        </p:nvSpPr>
        <p:spPr/>
        <p:txBody>
          <a:bodyPr/>
          <a:lstStyle/>
          <a:p>
            <a:pPr fontAlgn="base">
              <a:spcBef>
                <a:spcPct val="0"/>
              </a:spcBef>
              <a:spcAft>
                <a:spcPct val="0"/>
              </a:spcAft>
            </a:pPr>
            <a:fld id="{B46F0BA1-7C7D-4148-8B05-E9621F95834D}" type="slidenum">
              <a:rPr lang="en-US" altLang="fr-FR" smtClean="0">
                <a:solidFill>
                  <a:srgbClr val="FFFFFF"/>
                </a:solidFill>
              </a:rPr>
              <a:pPr fontAlgn="base">
                <a:spcBef>
                  <a:spcPct val="0"/>
                </a:spcBef>
                <a:spcAft>
                  <a:spcPct val="0"/>
                </a:spcAft>
              </a:pPr>
              <a:t>4</a:t>
            </a:fld>
            <a:endParaRPr lang="en-US" altLang="fr-FR">
              <a:solidFill>
                <a:srgbClr val="FFFFFF"/>
              </a:solidFill>
            </a:endParaRPr>
          </a:p>
        </p:txBody>
      </p:sp>
      <p:sp>
        <p:nvSpPr>
          <p:cNvPr id="53" name="ZoneTexte 52">
            <a:extLst>
              <a:ext uri="{FF2B5EF4-FFF2-40B4-BE49-F238E27FC236}">
                <a16:creationId xmlns:a16="http://schemas.microsoft.com/office/drawing/2014/main" id="{52845004-7A33-4E01-9721-FD25AA11FB4F}"/>
              </a:ext>
            </a:extLst>
          </p:cNvPr>
          <p:cNvSpPr txBox="1"/>
          <p:nvPr/>
        </p:nvSpPr>
        <p:spPr>
          <a:xfrm>
            <a:off x="5526841" y="3862895"/>
            <a:ext cx="2256406" cy="461665"/>
          </a:xfrm>
          <a:prstGeom prst="rect">
            <a:avLst/>
          </a:prstGeom>
          <a:noFill/>
          <a:effectLst>
            <a:outerShdw blurRad="50800" dist="38100" dir="2700000" algn="tl" rotWithShape="0">
              <a:schemeClr val="tx1">
                <a:alpha val="40000"/>
              </a:schemeClr>
            </a:outerShdw>
          </a:effectLst>
          <a:scene3d>
            <a:camera prst="orthographicFront"/>
            <a:lightRig rig="threePt" dir="t"/>
          </a:scene3d>
          <a:sp3d>
            <a:bevelT w="0" h="0"/>
          </a:sp3d>
        </p:spPr>
        <p:txBody>
          <a:bodyPr wrap="square" rtlCol="0">
            <a:spAutoFit/>
          </a:bodyPr>
          <a:lstStyle/>
          <a:p>
            <a:pPr algn="ctr"/>
            <a:r>
              <a:rPr lang="fr-FR" sz="2400" b="1" dirty="0">
                <a:effectLst>
                  <a:outerShdw blurRad="38100" dist="38100" dir="2700000" algn="tl">
                    <a:srgbClr val="000000">
                      <a:alpha val="43137"/>
                    </a:srgbClr>
                  </a:outerShdw>
                </a:effectLst>
              </a:rPr>
              <a:t>Intensification</a:t>
            </a:r>
          </a:p>
        </p:txBody>
      </p:sp>
      <p:sp>
        <p:nvSpPr>
          <p:cNvPr id="82" name="ZoneTexte 81">
            <a:extLst>
              <a:ext uri="{FF2B5EF4-FFF2-40B4-BE49-F238E27FC236}">
                <a16:creationId xmlns:a16="http://schemas.microsoft.com/office/drawing/2014/main" id="{8E533337-F397-4259-800A-04D0BFF16933}"/>
              </a:ext>
            </a:extLst>
          </p:cNvPr>
          <p:cNvSpPr txBox="1"/>
          <p:nvPr/>
        </p:nvSpPr>
        <p:spPr>
          <a:xfrm>
            <a:off x="9031823" y="2375412"/>
            <a:ext cx="1984261" cy="369332"/>
          </a:xfrm>
          <a:prstGeom prst="rect">
            <a:avLst/>
          </a:prstGeom>
          <a:noFill/>
        </p:spPr>
        <p:txBody>
          <a:bodyPr wrap="none" rtlCol="0">
            <a:spAutoFit/>
          </a:bodyPr>
          <a:lstStyle/>
          <a:p>
            <a:r>
              <a:rPr lang="fr-FR" dirty="0">
                <a:effectLst>
                  <a:outerShdw blurRad="38100" dist="38100" dir="2700000" algn="tl">
                    <a:srgbClr val="000000">
                      <a:alpha val="43137"/>
                    </a:srgbClr>
                  </a:outerShdw>
                </a:effectLst>
              </a:rPr>
              <a:t>Water ressources</a:t>
            </a:r>
          </a:p>
        </p:txBody>
      </p:sp>
      <p:sp>
        <p:nvSpPr>
          <p:cNvPr id="83" name="ZoneTexte 82">
            <a:extLst>
              <a:ext uri="{FF2B5EF4-FFF2-40B4-BE49-F238E27FC236}">
                <a16:creationId xmlns:a16="http://schemas.microsoft.com/office/drawing/2014/main" id="{788112C0-EF7C-497A-B380-3741F9E437F7}"/>
              </a:ext>
            </a:extLst>
          </p:cNvPr>
          <p:cNvSpPr txBox="1"/>
          <p:nvPr/>
        </p:nvSpPr>
        <p:spPr>
          <a:xfrm>
            <a:off x="9239123" y="805192"/>
            <a:ext cx="1569660" cy="369332"/>
          </a:xfrm>
          <a:prstGeom prst="rect">
            <a:avLst/>
          </a:prstGeom>
          <a:noFill/>
        </p:spPr>
        <p:txBody>
          <a:bodyPr wrap="none" rtlCol="0">
            <a:spAutoFit/>
          </a:bodyPr>
          <a:lstStyle/>
          <a:p>
            <a:r>
              <a:rPr lang="fr-FR" dirty="0">
                <a:effectLst>
                  <a:outerShdw blurRad="38100" dist="38100" dir="2700000" algn="tl">
                    <a:srgbClr val="000000">
                      <a:alpha val="43137"/>
                    </a:srgbClr>
                  </a:outerShdw>
                </a:effectLst>
              </a:rPr>
              <a:t>Food </a:t>
            </a:r>
            <a:r>
              <a:rPr lang="fr-FR" dirty="0" err="1">
                <a:effectLst>
                  <a:outerShdw blurRad="38100" dist="38100" dir="2700000" algn="tl">
                    <a:srgbClr val="000000">
                      <a:alpha val="43137"/>
                    </a:srgbClr>
                  </a:outerShdw>
                </a:effectLst>
              </a:rPr>
              <a:t>security</a:t>
            </a:r>
            <a:endParaRPr lang="fr-FR" dirty="0">
              <a:effectLst>
                <a:outerShdw blurRad="38100" dist="38100" dir="2700000" algn="tl">
                  <a:srgbClr val="000000">
                    <a:alpha val="43137"/>
                  </a:srgbClr>
                </a:outerShdw>
              </a:effectLst>
            </a:endParaRPr>
          </a:p>
        </p:txBody>
      </p:sp>
      <p:pic>
        <p:nvPicPr>
          <p:cNvPr id="84" name="Picture 7">
            <a:extLst>
              <a:ext uri="{FF2B5EF4-FFF2-40B4-BE49-F238E27FC236}">
                <a16:creationId xmlns:a16="http://schemas.microsoft.com/office/drawing/2014/main" id="{933A7E5F-B9FE-48FF-B4D1-8F035E5498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54" r="1551" b="13062"/>
          <a:stretch/>
        </p:blipFill>
        <p:spPr bwMode="auto">
          <a:xfrm>
            <a:off x="8890900" y="2744744"/>
            <a:ext cx="2199418" cy="1083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5" name="Image 84">
            <a:extLst>
              <a:ext uri="{FF2B5EF4-FFF2-40B4-BE49-F238E27FC236}">
                <a16:creationId xmlns:a16="http://schemas.microsoft.com/office/drawing/2014/main" id="{459BE50F-78D4-4071-BC64-1FEEA47B30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86" t="2049" r="910" b="25433"/>
          <a:stretch/>
        </p:blipFill>
        <p:spPr>
          <a:xfrm>
            <a:off x="8886798" y="1161812"/>
            <a:ext cx="2199418" cy="1129153"/>
          </a:xfrm>
          <a:prstGeom prst="rect">
            <a:avLst/>
          </a:prstGeom>
          <a:ln>
            <a:noFill/>
          </a:ln>
          <a:effectLst>
            <a:outerShdw blurRad="292100" dist="139700" dir="2700000" algn="tl" rotWithShape="0">
              <a:srgbClr val="333333">
                <a:alpha val="65000"/>
              </a:srgbClr>
            </a:outerShdw>
          </a:effectLst>
        </p:spPr>
      </p:pic>
      <p:pic>
        <p:nvPicPr>
          <p:cNvPr id="86" name="Picture 4">
            <a:extLst>
              <a:ext uri="{FF2B5EF4-FFF2-40B4-BE49-F238E27FC236}">
                <a16:creationId xmlns:a16="http://schemas.microsoft.com/office/drawing/2014/main" id="{3F9EDD9C-D2C6-4D6E-820C-AF1E000443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88147" y="4324560"/>
            <a:ext cx="2198069" cy="1083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7" name="ZoneTexte 86">
            <a:extLst>
              <a:ext uri="{FF2B5EF4-FFF2-40B4-BE49-F238E27FC236}">
                <a16:creationId xmlns:a16="http://schemas.microsoft.com/office/drawing/2014/main" id="{8206BE32-AA87-457C-BEDB-620B3BC2858A}"/>
              </a:ext>
            </a:extLst>
          </p:cNvPr>
          <p:cNvSpPr txBox="1"/>
          <p:nvPr/>
        </p:nvSpPr>
        <p:spPr>
          <a:xfrm>
            <a:off x="9043350" y="3913005"/>
            <a:ext cx="1774845" cy="369332"/>
          </a:xfrm>
          <a:prstGeom prst="rect">
            <a:avLst/>
          </a:prstGeom>
          <a:noFill/>
        </p:spPr>
        <p:txBody>
          <a:bodyPr wrap="none" rtlCol="0">
            <a:spAutoFit/>
          </a:bodyPr>
          <a:lstStyle/>
          <a:p>
            <a:r>
              <a:rPr lang="fr-FR" dirty="0">
                <a:effectLst>
                  <a:outerShdw blurRad="38100" dist="38100" dir="2700000" algn="tl">
                    <a:srgbClr val="000000">
                      <a:alpha val="43137"/>
                    </a:srgbClr>
                  </a:outerShdw>
                </a:effectLst>
              </a:rPr>
              <a:t>Flood damages</a:t>
            </a:r>
          </a:p>
        </p:txBody>
      </p:sp>
      <p:sp>
        <p:nvSpPr>
          <p:cNvPr id="64" name="ZoneTexte 63">
            <a:extLst>
              <a:ext uri="{FF2B5EF4-FFF2-40B4-BE49-F238E27FC236}">
                <a16:creationId xmlns:a16="http://schemas.microsoft.com/office/drawing/2014/main" id="{7B7B4308-E3DA-4CF4-96E6-1B043C5D0348}"/>
              </a:ext>
            </a:extLst>
          </p:cNvPr>
          <p:cNvSpPr txBox="1"/>
          <p:nvPr/>
        </p:nvSpPr>
        <p:spPr>
          <a:xfrm>
            <a:off x="2211640" y="4016011"/>
            <a:ext cx="1838965" cy="369332"/>
          </a:xfrm>
          <a:prstGeom prst="rect">
            <a:avLst/>
          </a:prstGeom>
          <a:noFill/>
        </p:spPr>
        <p:txBody>
          <a:bodyPr wrap="none" rtlCol="0">
            <a:spAutoFit/>
          </a:bodyPr>
          <a:lstStyle/>
          <a:p>
            <a:r>
              <a:rPr lang="fr-FR" dirty="0" err="1">
                <a:effectLst>
                  <a:outerShdw blurRad="38100" dist="38100" dir="2700000" algn="tl">
                    <a:srgbClr val="000000">
                      <a:alpha val="43137"/>
                    </a:srgbClr>
                  </a:outerShdw>
                </a:effectLst>
              </a:rPr>
              <a:t>Extreme</a:t>
            </a:r>
            <a:r>
              <a:rPr lang="fr-FR" dirty="0">
                <a:effectLst>
                  <a:outerShdw blurRad="38100" dist="38100" dir="2700000" algn="tl">
                    <a:srgbClr val="000000">
                      <a:alpha val="43137"/>
                    </a:srgbClr>
                  </a:outerShdw>
                </a:effectLst>
              </a:rPr>
              <a:t> </a:t>
            </a:r>
            <a:r>
              <a:rPr lang="fr-FR" dirty="0" err="1">
                <a:effectLst>
                  <a:outerShdw blurRad="38100" dist="38100" dir="2700000" algn="tl">
                    <a:srgbClr val="000000">
                      <a:alpha val="43137"/>
                    </a:srgbClr>
                  </a:outerShdw>
                </a:effectLst>
              </a:rPr>
              <a:t>Storms</a:t>
            </a:r>
            <a:endParaRPr lang="fr-FR" dirty="0">
              <a:effectLst>
                <a:outerShdw blurRad="38100" dist="38100" dir="2700000" algn="tl">
                  <a:srgbClr val="000000">
                    <a:alpha val="43137"/>
                  </a:srgbClr>
                </a:outerShdw>
              </a:effectLst>
            </a:endParaRPr>
          </a:p>
        </p:txBody>
      </p:sp>
      <p:grpSp>
        <p:nvGrpSpPr>
          <p:cNvPr id="54" name="Groupe 53">
            <a:extLst>
              <a:ext uri="{FF2B5EF4-FFF2-40B4-BE49-F238E27FC236}">
                <a16:creationId xmlns:a16="http://schemas.microsoft.com/office/drawing/2014/main" id="{BD5D9F33-2F23-4C7E-A068-227D5852B1CE}"/>
              </a:ext>
            </a:extLst>
          </p:cNvPr>
          <p:cNvGrpSpPr>
            <a:grpSpLocks noChangeAspect="1"/>
          </p:cNvGrpSpPr>
          <p:nvPr/>
        </p:nvGrpSpPr>
        <p:grpSpPr>
          <a:xfrm>
            <a:off x="2415205" y="779493"/>
            <a:ext cx="1418631" cy="1418631"/>
            <a:chOff x="6492921" y="2840496"/>
            <a:chExt cx="2133598" cy="2133598"/>
          </a:xfrm>
        </p:grpSpPr>
        <p:pic>
          <p:nvPicPr>
            <p:cNvPr id="55" name="Image 54">
              <a:extLst>
                <a:ext uri="{FF2B5EF4-FFF2-40B4-BE49-F238E27FC236}">
                  <a16:creationId xmlns:a16="http://schemas.microsoft.com/office/drawing/2014/main" id="{A1EEEF12-8279-4846-9DA3-BD5580ACF2CB}"/>
                </a:ext>
              </a:extLst>
            </p:cNvPr>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t="22865"/>
            <a:stretch/>
          </p:blipFill>
          <p:spPr>
            <a:xfrm>
              <a:off x="6492921" y="3328344"/>
              <a:ext cx="2133598" cy="1645749"/>
            </a:xfrm>
            <a:prstGeom prst="rect">
              <a:avLst/>
            </a:prstGeom>
          </p:spPr>
        </p:pic>
        <p:sp>
          <p:nvSpPr>
            <p:cNvPr id="56" name="Rectangle 55">
              <a:extLst>
                <a:ext uri="{FF2B5EF4-FFF2-40B4-BE49-F238E27FC236}">
                  <a16:creationId xmlns:a16="http://schemas.microsoft.com/office/drawing/2014/main" id="{B098A766-519B-48B2-A22D-F87950A4D097}"/>
                </a:ext>
              </a:extLst>
            </p:cNvPr>
            <p:cNvSpPr/>
            <p:nvPr/>
          </p:nvSpPr>
          <p:spPr>
            <a:xfrm>
              <a:off x="6492921" y="2840496"/>
              <a:ext cx="2133598" cy="21335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7" name="Image 56">
              <a:extLst>
                <a:ext uri="{FF2B5EF4-FFF2-40B4-BE49-F238E27FC236}">
                  <a16:creationId xmlns:a16="http://schemas.microsoft.com/office/drawing/2014/main" id="{031BFFC0-F1F1-4674-9D80-2272FB1F2611}"/>
                </a:ext>
              </a:extLst>
            </p:cNvPr>
            <p:cNvPicPr>
              <a:picLocks noChangeAspect="1"/>
            </p:cNvPicPr>
            <p:nvPr/>
          </p:nvPicPr>
          <p:blipFill>
            <a:blip r:embed="rId8"/>
            <a:stretch>
              <a:fillRect/>
            </a:stretch>
          </p:blipFill>
          <p:spPr>
            <a:xfrm>
              <a:off x="6492921" y="2947345"/>
              <a:ext cx="2092288" cy="532039"/>
            </a:xfrm>
            <a:prstGeom prst="rect">
              <a:avLst/>
            </a:prstGeom>
          </p:spPr>
        </p:pic>
      </p:grpSp>
      <p:sp>
        <p:nvSpPr>
          <p:cNvPr id="58" name="ZoneTexte 57">
            <a:extLst>
              <a:ext uri="{FF2B5EF4-FFF2-40B4-BE49-F238E27FC236}">
                <a16:creationId xmlns:a16="http://schemas.microsoft.com/office/drawing/2014/main" id="{0BF10DB1-865E-4DCE-BDBE-AF808B14A0AB}"/>
              </a:ext>
            </a:extLst>
          </p:cNvPr>
          <p:cNvSpPr txBox="1"/>
          <p:nvPr/>
        </p:nvSpPr>
        <p:spPr>
          <a:xfrm>
            <a:off x="2548149" y="2182991"/>
            <a:ext cx="1120821" cy="369332"/>
          </a:xfrm>
          <a:prstGeom prst="rect">
            <a:avLst/>
          </a:prstGeom>
          <a:noFill/>
        </p:spPr>
        <p:txBody>
          <a:bodyPr wrap="none" rtlCol="0">
            <a:spAutoFit/>
          </a:bodyPr>
          <a:lstStyle/>
          <a:p>
            <a:pPr algn="ctr"/>
            <a:r>
              <a:rPr lang="fr-FR" dirty="0" err="1">
                <a:effectLst>
                  <a:outerShdw blurRad="38100" dist="38100" dir="2700000" algn="tl">
                    <a:srgbClr val="000000">
                      <a:alpha val="43137"/>
                    </a:srgbClr>
                  </a:outerShdw>
                </a:effectLst>
              </a:rPr>
              <a:t>Droughts</a:t>
            </a:r>
            <a:endParaRPr lang="fr-FR" dirty="0">
              <a:effectLst>
                <a:outerShdw blurRad="38100" dist="38100" dir="2700000" algn="tl">
                  <a:srgbClr val="000000">
                    <a:alpha val="43137"/>
                  </a:srgbClr>
                </a:outerShdw>
              </a:effectLst>
            </a:endParaRPr>
          </a:p>
        </p:txBody>
      </p:sp>
      <p:grpSp>
        <p:nvGrpSpPr>
          <p:cNvPr id="59" name="Groupe 58">
            <a:extLst>
              <a:ext uri="{FF2B5EF4-FFF2-40B4-BE49-F238E27FC236}">
                <a16:creationId xmlns:a16="http://schemas.microsoft.com/office/drawing/2014/main" id="{ACB2AF25-DF5B-464B-937E-FB475CB370F0}"/>
              </a:ext>
            </a:extLst>
          </p:cNvPr>
          <p:cNvGrpSpPr>
            <a:grpSpLocks noChangeAspect="1"/>
          </p:cNvGrpSpPr>
          <p:nvPr/>
        </p:nvGrpSpPr>
        <p:grpSpPr>
          <a:xfrm>
            <a:off x="2462070" y="4542343"/>
            <a:ext cx="1405669" cy="1405669"/>
            <a:chOff x="7596057" y="221867"/>
            <a:chExt cx="2133598" cy="2133598"/>
          </a:xfrm>
        </p:grpSpPr>
        <p:pic>
          <p:nvPicPr>
            <p:cNvPr id="60" name="Image 59">
              <a:extLst>
                <a:ext uri="{FF2B5EF4-FFF2-40B4-BE49-F238E27FC236}">
                  <a16:creationId xmlns:a16="http://schemas.microsoft.com/office/drawing/2014/main" id="{D840D290-0BC6-4061-999C-2812002068AF}"/>
                </a:ext>
              </a:extLst>
            </p:cNvPr>
            <p:cNvPicPr>
              <a:picLocks noChangeAspect="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b="31632"/>
            <a:stretch/>
          </p:blipFill>
          <p:spPr>
            <a:xfrm>
              <a:off x="7596057" y="328716"/>
              <a:ext cx="2133598" cy="1458686"/>
            </a:xfrm>
            <a:prstGeom prst="rect">
              <a:avLst/>
            </a:prstGeom>
          </p:spPr>
        </p:pic>
        <p:sp>
          <p:nvSpPr>
            <p:cNvPr id="61" name="Rectangle 60">
              <a:extLst>
                <a:ext uri="{FF2B5EF4-FFF2-40B4-BE49-F238E27FC236}">
                  <a16:creationId xmlns:a16="http://schemas.microsoft.com/office/drawing/2014/main" id="{697C42EF-5E22-4E74-9B67-60AED66E3714}"/>
                </a:ext>
              </a:extLst>
            </p:cNvPr>
            <p:cNvSpPr/>
            <p:nvPr/>
          </p:nvSpPr>
          <p:spPr>
            <a:xfrm>
              <a:off x="7596057" y="221867"/>
              <a:ext cx="2133598" cy="21335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2" name="Image 61">
              <a:extLst>
                <a:ext uri="{FF2B5EF4-FFF2-40B4-BE49-F238E27FC236}">
                  <a16:creationId xmlns:a16="http://schemas.microsoft.com/office/drawing/2014/main" id="{17381419-803B-46F8-959D-F7DC0C01846B}"/>
                </a:ext>
              </a:extLst>
            </p:cNvPr>
            <p:cNvPicPr>
              <a:picLocks noChangeAspect="1"/>
            </p:cNvPicPr>
            <p:nvPr/>
          </p:nvPicPr>
          <p:blipFill>
            <a:blip r:embed="rId10"/>
            <a:stretch>
              <a:fillRect/>
            </a:stretch>
          </p:blipFill>
          <p:spPr>
            <a:xfrm>
              <a:off x="7606943" y="1750187"/>
              <a:ext cx="2110313" cy="494416"/>
            </a:xfrm>
            <a:prstGeom prst="rect">
              <a:avLst/>
            </a:prstGeom>
          </p:spPr>
        </p:pic>
      </p:grpSp>
      <p:sp>
        <p:nvSpPr>
          <p:cNvPr id="63" name="ZoneTexte 62">
            <a:extLst>
              <a:ext uri="{FF2B5EF4-FFF2-40B4-BE49-F238E27FC236}">
                <a16:creationId xmlns:a16="http://schemas.microsoft.com/office/drawing/2014/main" id="{5633D3DF-0B5B-4FFF-A742-A8BDFB46FF65}"/>
              </a:ext>
            </a:extLst>
          </p:cNvPr>
          <p:cNvSpPr txBox="1"/>
          <p:nvPr/>
        </p:nvSpPr>
        <p:spPr>
          <a:xfrm>
            <a:off x="2707108" y="5913954"/>
            <a:ext cx="877163" cy="369332"/>
          </a:xfrm>
          <a:prstGeom prst="rect">
            <a:avLst/>
          </a:prstGeom>
          <a:noFill/>
        </p:spPr>
        <p:txBody>
          <a:bodyPr wrap="none" rtlCol="0">
            <a:spAutoFit/>
          </a:bodyPr>
          <a:lstStyle/>
          <a:p>
            <a:r>
              <a:rPr lang="fr-FR" dirty="0" err="1">
                <a:effectLst>
                  <a:outerShdw blurRad="38100" dist="38100" dir="2700000" algn="tl">
                    <a:srgbClr val="000000">
                      <a:alpha val="43137"/>
                    </a:srgbClr>
                  </a:outerShdw>
                </a:effectLst>
              </a:rPr>
              <a:t>Floods</a:t>
            </a:r>
            <a:endParaRPr lang="fr-FR" dirty="0">
              <a:effectLst>
                <a:outerShdw blurRad="38100" dist="38100" dir="2700000" algn="tl">
                  <a:srgbClr val="000000">
                    <a:alpha val="43137"/>
                  </a:srgbClr>
                </a:outerShdw>
              </a:effectLst>
            </a:endParaRPr>
          </a:p>
        </p:txBody>
      </p:sp>
      <p:grpSp>
        <p:nvGrpSpPr>
          <p:cNvPr id="65" name="Groupe 64">
            <a:extLst>
              <a:ext uri="{FF2B5EF4-FFF2-40B4-BE49-F238E27FC236}">
                <a16:creationId xmlns:a16="http://schemas.microsoft.com/office/drawing/2014/main" id="{6E8BC697-59A1-448D-9D49-2F9C6C57EBE8}"/>
              </a:ext>
            </a:extLst>
          </p:cNvPr>
          <p:cNvGrpSpPr>
            <a:grpSpLocks noChangeAspect="1"/>
          </p:cNvGrpSpPr>
          <p:nvPr/>
        </p:nvGrpSpPr>
        <p:grpSpPr>
          <a:xfrm>
            <a:off x="2421876" y="2630316"/>
            <a:ext cx="1405669" cy="1405669"/>
            <a:chOff x="5161943" y="235049"/>
            <a:chExt cx="2133598" cy="2133598"/>
          </a:xfrm>
        </p:grpSpPr>
        <p:sp>
          <p:nvSpPr>
            <p:cNvPr id="66" name="Ellipse 65">
              <a:extLst>
                <a:ext uri="{FF2B5EF4-FFF2-40B4-BE49-F238E27FC236}">
                  <a16:creationId xmlns:a16="http://schemas.microsoft.com/office/drawing/2014/main" id="{52E6336C-7FEB-4868-8CC9-75B0482012A7}"/>
                </a:ext>
              </a:extLst>
            </p:cNvPr>
            <p:cNvSpPr/>
            <p:nvPr/>
          </p:nvSpPr>
          <p:spPr>
            <a:xfrm>
              <a:off x="5447527" y="841704"/>
              <a:ext cx="1156081" cy="278312"/>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Ellipse 66">
              <a:extLst>
                <a:ext uri="{FF2B5EF4-FFF2-40B4-BE49-F238E27FC236}">
                  <a16:creationId xmlns:a16="http://schemas.microsoft.com/office/drawing/2014/main" id="{80B1AD98-6367-4E65-84DC-0B94A6089CE4}"/>
                </a:ext>
              </a:extLst>
            </p:cNvPr>
            <p:cNvSpPr/>
            <p:nvPr/>
          </p:nvSpPr>
          <p:spPr>
            <a:xfrm>
              <a:off x="5630352" y="1011162"/>
              <a:ext cx="816428" cy="293914"/>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33852B90-B3B9-4BE8-A46E-13358CC38804}"/>
                </a:ext>
              </a:extLst>
            </p:cNvPr>
            <p:cNvSpPr/>
            <p:nvPr/>
          </p:nvSpPr>
          <p:spPr>
            <a:xfrm>
              <a:off x="5736995" y="1197676"/>
              <a:ext cx="709785" cy="256311"/>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59C79DBA-962C-4F8A-B150-1E77D1D5E4CB}"/>
                </a:ext>
              </a:extLst>
            </p:cNvPr>
            <p:cNvSpPr/>
            <p:nvPr/>
          </p:nvSpPr>
          <p:spPr>
            <a:xfrm>
              <a:off x="5843639" y="1384191"/>
              <a:ext cx="603142" cy="173966"/>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C9AA0A3F-FFCF-447A-9A82-ED3EBFD4B89F}"/>
                </a:ext>
              </a:extLst>
            </p:cNvPr>
            <p:cNvSpPr/>
            <p:nvPr/>
          </p:nvSpPr>
          <p:spPr>
            <a:xfrm>
              <a:off x="6001998" y="1517199"/>
              <a:ext cx="391885" cy="66566"/>
            </a:xfrm>
            <a:prstGeom prst="ellipse">
              <a:avLst/>
            </a:prstGeom>
            <a:solidFill>
              <a:srgbClr val="3232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97D5B5E1-962F-46FA-90A9-71B7A9C51128}"/>
                </a:ext>
              </a:extLst>
            </p:cNvPr>
            <p:cNvSpPr/>
            <p:nvPr/>
          </p:nvSpPr>
          <p:spPr>
            <a:xfrm>
              <a:off x="5161943" y="235049"/>
              <a:ext cx="2133598" cy="21335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a:extLst>
                <a:ext uri="{FF2B5EF4-FFF2-40B4-BE49-F238E27FC236}">
                  <a16:creationId xmlns:a16="http://schemas.microsoft.com/office/drawing/2014/main" id="{132C73B3-558A-4E35-824C-3F957DACBA82}"/>
                </a:ext>
              </a:extLst>
            </p:cNvPr>
            <p:cNvSpPr/>
            <p:nvPr/>
          </p:nvSpPr>
          <p:spPr>
            <a:xfrm>
              <a:off x="5447526" y="602273"/>
              <a:ext cx="1156081" cy="369332"/>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a:extLst>
                <a:ext uri="{FF2B5EF4-FFF2-40B4-BE49-F238E27FC236}">
                  <a16:creationId xmlns:a16="http://schemas.microsoft.com/office/drawing/2014/main" id="{8DA651B6-AFB5-4B87-A31A-923504A12D08}"/>
                </a:ext>
              </a:extLst>
            </p:cNvPr>
            <p:cNvSpPr/>
            <p:nvPr/>
          </p:nvSpPr>
          <p:spPr>
            <a:xfrm>
              <a:off x="5447525" y="362842"/>
              <a:ext cx="1156081" cy="369332"/>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9E914E0B-CEE9-4BF1-B664-EBF8B443767B}"/>
                </a:ext>
              </a:extLst>
            </p:cNvPr>
            <p:cNvSpPr/>
            <p:nvPr/>
          </p:nvSpPr>
          <p:spPr>
            <a:xfrm>
              <a:off x="5455856" y="352582"/>
              <a:ext cx="1826141" cy="246205"/>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5" name="Connecteur droit 74">
              <a:extLst>
                <a:ext uri="{FF2B5EF4-FFF2-40B4-BE49-F238E27FC236}">
                  <a16:creationId xmlns:a16="http://schemas.microsoft.com/office/drawing/2014/main" id="{68FAF2A7-7B50-42A6-8660-F1B003D092DE}"/>
                </a:ext>
              </a:extLst>
            </p:cNvPr>
            <p:cNvCxnSpPr/>
            <p:nvPr/>
          </p:nvCxnSpPr>
          <p:spPr>
            <a:xfrm>
              <a:off x="6089076" y="1606165"/>
              <a:ext cx="228680" cy="34024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B7757DA7-B05E-4E37-B0DE-044E3F1EA6AC}"/>
                </a:ext>
              </a:extLst>
            </p:cNvPr>
            <p:cNvCxnSpPr/>
            <p:nvPr/>
          </p:nvCxnSpPr>
          <p:spPr>
            <a:xfrm>
              <a:off x="6260586" y="1659090"/>
              <a:ext cx="228680" cy="34024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0AAB4331-9105-474D-A2B5-83573BFADB17}"/>
                </a:ext>
              </a:extLst>
            </p:cNvPr>
            <p:cNvCxnSpPr/>
            <p:nvPr/>
          </p:nvCxnSpPr>
          <p:spPr>
            <a:xfrm>
              <a:off x="6374926" y="1627375"/>
              <a:ext cx="228680" cy="34024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1C129877-7144-4868-A88A-94F8960CBF08}"/>
                </a:ext>
              </a:extLst>
            </p:cNvPr>
            <p:cNvCxnSpPr/>
            <p:nvPr/>
          </p:nvCxnSpPr>
          <p:spPr>
            <a:xfrm>
              <a:off x="5946151" y="1601593"/>
              <a:ext cx="228680" cy="34024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79" name="Flèche droite 49">
            <a:extLst>
              <a:ext uri="{FF2B5EF4-FFF2-40B4-BE49-F238E27FC236}">
                <a16:creationId xmlns:a16="http://schemas.microsoft.com/office/drawing/2014/main" id="{32BEF5EA-A375-48F3-9A48-2CBE1AFC9305}"/>
              </a:ext>
            </a:extLst>
          </p:cNvPr>
          <p:cNvSpPr/>
          <p:nvPr/>
        </p:nvSpPr>
        <p:spPr>
          <a:xfrm rot="18448858">
            <a:off x="2884447" y="3434135"/>
            <a:ext cx="984675" cy="220576"/>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Flèche droite 49">
            <a:extLst>
              <a:ext uri="{FF2B5EF4-FFF2-40B4-BE49-F238E27FC236}">
                <a16:creationId xmlns:a16="http://schemas.microsoft.com/office/drawing/2014/main" id="{5F49A093-94C5-41F9-AB78-611961605ABF}"/>
              </a:ext>
            </a:extLst>
          </p:cNvPr>
          <p:cNvSpPr/>
          <p:nvPr/>
        </p:nvSpPr>
        <p:spPr>
          <a:xfrm rot="18448858">
            <a:off x="2936378" y="1648539"/>
            <a:ext cx="984675" cy="220576"/>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Flèche droite 49">
            <a:extLst>
              <a:ext uri="{FF2B5EF4-FFF2-40B4-BE49-F238E27FC236}">
                <a16:creationId xmlns:a16="http://schemas.microsoft.com/office/drawing/2014/main" id="{B429152D-F2EF-441B-9BEE-B271A167C5D1}"/>
              </a:ext>
            </a:extLst>
          </p:cNvPr>
          <p:cNvSpPr/>
          <p:nvPr/>
        </p:nvSpPr>
        <p:spPr>
          <a:xfrm rot="18448858">
            <a:off x="2913402" y="5363692"/>
            <a:ext cx="984675" cy="220576"/>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9" name="Image 88">
            <a:extLst>
              <a:ext uri="{FF2B5EF4-FFF2-40B4-BE49-F238E27FC236}">
                <a16:creationId xmlns:a16="http://schemas.microsoft.com/office/drawing/2014/main" id="{9FFEC60B-B5F9-4118-B70F-BA37C38DB349}"/>
              </a:ext>
            </a:extLst>
          </p:cNvPr>
          <p:cNvPicPr>
            <a:picLocks noChangeAspect="1"/>
          </p:cNvPicPr>
          <p:nvPr/>
        </p:nvPicPr>
        <p:blipFill>
          <a:blip r:embed="rId11"/>
          <a:stretch>
            <a:fillRect/>
          </a:stretch>
        </p:blipFill>
        <p:spPr>
          <a:xfrm>
            <a:off x="5117450" y="180230"/>
            <a:ext cx="2485734" cy="1988587"/>
          </a:xfrm>
          <a:prstGeom prst="rect">
            <a:avLst/>
          </a:prstGeom>
          <a:ln>
            <a:noFill/>
          </a:ln>
          <a:effectLst>
            <a:outerShdw blurRad="292100" dist="139700" dir="2700000" algn="tl" rotWithShape="0">
              <a:srgbClr val="333333">
                <a:alpha val="65000"/>
              </a:srgbClr>
            </a:outerShdw>
          </a:effectLst>
        </p:spPr>
      </p:pic>
      <p:pic>
        <p:nvPicPr>
          <p:cNvPr id="90" name="Image 89">
            <a:extLst>
              <a:ext uri="{FF2B5EF4-FFF2-40B4-BE49-F238E27FC236}">
                <a16:creationId xmlns:a16="http://schemas.microsoft.com/office/drawing/2014/main" id="{E27E9896-FD4F-4FE9-84E5-8405096088D4}"/>
              </a:ext>
            </a:extLst>
          </p:cNvPr>
          <p:cNvPicPr>
            <a:picLocks noChangeAspect="1"/>
          </p:cNvPicPr>
          <p:nvPr/>
        </p:nvPicPr>
        <p:blipFill>
          <a:blip r:embed="rId12"/>
          <a:stretch>
            <a:fillRect/>
          </a:stretch>
        </p:blipFill>
        <p:spPr>
          <a:xfrm>
            <a:off x="5602443" y="294887"/>
            <a:ext cx="1797142" cy="1682836"/>
          </a:xfrm>
          <a:prstGeom prst="rect">
            <a:avLst/>
          </a:prstGeom>
        </p:spPr>
      </p:pic>
      <p:sp>
        <p:nvSpPr>
          <p:cNvPr id="11" name="Rectangle 10">
            <a:extLst>
              <a:ext uri="{FF2B5EF4-FFF2-40B4-BE49-F238E27FC236}">
                <a16:creationId xmlns:a16="http://schemas.microsoft.com/office/drawing/2014/main" id="{D9FACBA4-C5AF-4230-89C6-7ECA5D9E90A6}"/>
              </a:ext>
            </a:extLst>
          </p:cNvPr>
          <p:cNvSpPr/>
          <p:nvPr/>
        </p:nvSpPr>
        <p:spPr>
          <a:xfrm>
            <a:off x="6889898" y="294887"/>
            <a:ext cx="509687" cy="168283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Accolade fermante 11">
            <a:extLst>
              <a:ext uri="{FF2B5EF4-FFF2-40B4-BE49-F238E27FC236}">
                <a16:creationId xmlns:a16="http://schemas.microsoft.com/office/drawing/2014/main" id="{D4474E2F-D836-493E-80DE-5DEC2966AF4F}"/>
              </a:ext>
            </a:extLst>
          </p:cNvPr>
          <p:cNvSpPr/>
          <p:nvPr/>
        </p:nvSpPr>
        <p:spPr>
          <a:xfrm>
            <a:off x="4050605" y="637953"/>
            <a:ext cx="298804" cy="5310059"/>
          </a:xfrm>
          <a:prstGeom prst="rightBrace">
            <a:avLst>
              <a:gd name="adj1" fmla="val 143551"/>
              <a:gd name="adj2" fmla="val 50000"/>
            </a:avLst>
          </a:prstGeom>
          <a:ln w="38100">
            <a:solidFill>
              <a:srgbClr val="4949B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1" name="Accolade fermante 90">
            <a:extLst>
              <a:ext uri="{FF2B5EF4-FFF2-40B4-BE49-F238E27FC236}">
                <a16:creationId xmlns:a16="http://schemas.microsoft.com/office/drawing/2014/main" id="{4A2BA4BE-D1F3-4F2F-965F-0E9A425D9F25}"/>
              </a:ext>
            </a:extLst>
          </p:cNvPr>
          <p:cNvSpPr/>
          <p:nvPr/>
        </p:nvSpPr>
        <p:spPr>
          <a:xfrm flipH="1">
            <a:off x="8597529" y="850537"/>
            <a:ext cx="298804" cy="4723221"/>
          </a:xfrm>
          <a:prstGeom prst="rightBrace">
            <a:avLst>
              <a:gd name="adj1" fmla="val 143551"/>
              <a:gd name="adj2" fmla="val 50000"/>
            </a:avLst>
          </a:prstGeom>
          <a:ln w="38100">
            <a:solidFill>
              <a:srgbClr val="4949B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2" name="ZoneTexte 91">
            <a:extLst>
              <a:ext uri="{FF2B5EF4-FFF2-40B4-BE49-F238E27FC236}">
                <a16:creationId xmlns:a16="http://schemas.microsoft.com/office/drawing/2014/main" id="{3E847294-5749-43DC-838D-DC1E670A7BEA}"/>
              </a:ext>
            </a:extLst>
          </p:cNvPr>
          <p:cNvSpPr txBox="1"/>
          <p:nvPr/>
        </p:nvSpPr>
        <p:spPr>
          <a:xfrm>
            <a:off x="5631220" y="3236741"/>
            <a:ext cx="1885260" cy="461665"/>
          </a:xfrm>
          <a:prstGeom prst="rect">
            <a:avLst/>
          </a:prstGeom>
          <a:noFill/>
        </p:spPr>
        <p:txBody>
          <a:bodyPr wrap="none" rtlCol="0">
            <a:spAutoFit/>
          </a:bodyPr>
          <a:lstStyle/>
          <a:p>
            <a:r>
              <a:rPr lang="fr-FR" sz="2400" b="1" dirty="0">
                <a:effectLst>
                  <a:outerShdw blurRad="38100" dist="38100" dir="2700000" algn="tl">
                    <a:srgbClr val="000000">
                      <a:alpha val="43137"/>
                    </a:srgbClr>
                  </a:outerShdw>
                </a:effectLst>
              </a:rPr>
              <a:t>Water cycle</a:t>
            </a:r>
          </a:p>
        </p:txBody>
      </p:sp>
    </p:spTree>
    <p:extLst>
      <p:ext uri="{BB962C8B-B14F-4D97-AF65-F5344CB8AC3E}">
        <p14:creationId xmlns:p14="http://schemas.microsoft.com/office/powerpoint/2010/main" val="2831680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ZoneTexte 118">
            <a:extLst>
              <a:ext uri="{FF2B5EF4-FFF2-40B4-BE49-F238E27FC236}">
                <a16:creationId xmlns:a16="http://schemas.microsoft.com/office/drawing/2014/main" id="{4015C16D-4727-41FD-BA0C-ACC0CEF52BBC}"/>
              </a:ext>
            </a:extLst>
          </p:cNvPr>
          <p:cNvSpPr txBox="1"/>
          <p:nvPr/>
        </p:nvSpPr>
        <p:spPr>
          <a:xfrm>
            <a:off x="2211640" y="4016011"/>
            <a:ext cx="1838965" cy="369332"/>
          </a:xfrm>
          <a:prstGeom prst="rect">
            <a:avLst/>
          </a:prstGeom>
          <a:noFill/>
        </p:spPr>
        <p:txBody>
          <a:bodyPr wrap="none" rtlCol="0">
            <a:spAutoFit/>
          </a:bodyPr>
          <a:lstStyle/>
          <a:p>
            <a:r>
              <a:rPr lang="fr-FR" dirty="0" err="1">
                <a:effectLst>
                  <a:outerShdw blurRad="38100" dist="38100" dir="2700000" algn="tl">
                    <a:srgbClr val="000000">
                      <a:alpha val="43137"/>
                    </a:srgbClr>
                  </a:outerShdw>
                </a:effectLst>
              </a:rPr>
              <a:t>Extreme</a:t>
            </a:r>
            <a:r>
              <a:rPr lang="fr-FR" dirty="0">
                <a:effectLst>
                  <a:outerShdw blurRad="38100" dist="38100" dir="2700000" algn="tl">
                    <a:srgbClr val="000000">
                      <a:alpha val="43137"/>
                    </a:srgbClr>
                  </a:outerShdw>
                </a:effectLst>
              </a:rPr>
              <a:t> </a:t>
            </a:r>
            <a:r>
              <a:rPr lang="fr-FR" dirty="0" err="1">
                <a:effectLst>
                  <a:outerShdw blurRad="38100" dist="38100" dir="2700000" algn="tl">
                    <a:srgbClr val="000000">
                      <a:alpha val="43137"/>
                    </a:srgbClr>
                  </a:outerShdw>
                </a:effectLst>
              </a:rPr>
              <a:t>Storms</a:t>
            </a:r>
            <a:endParaRPr lang="fr-FR" dirty="0">
              <a:effectLst>
                <a:outerShdw blurRad="38100" dist="38100" dir="2700000" algn="tl">
                  <a:srgbClr val="000000">
                    <a:alpha val="43137"/>
                  </a:srgbClr>
                </a:outerShdw>
              </a:effectLst>
            </a:endParaRPr>
          </a:p>
        </p:txBody>
      </p:sp>
      <p:grpSp>
        <p:nvGrpSpPr>
          <p:cNvPr id="120" name="Groupe 119">
            <a:extLst>
              <a:ext uri="{FF2B5EF4-FFF2-40B4-BE49-F238E27FC236}">
                <a16:creationId xmlns:a16="http://schemas.microsoft.com/office/drawing/2014/main" id="{F626CC14-2120-4588-88C4-39FEB973B983}"/>
              </a:ext>
            </a:extLst>
          </p:cNvPr>
          <p:cNvGrpSpPr>
            <a:grpSpLocks noChangeAspect="1"/>
          </p:cNvGrpSpPr>
          <p:nvPr/>
        </p:nvGrpSpPr>
        <p:grpSpPr>
          <a:xfrm>
            <a:off x="2415205" y="779493"/>
            <a:ext cx="1418631" cy="1418631"/>
            <a:chOff x="6492921" y="2840496"/>
            <a:chExt cx="2133598" cy="2133598"/>
          </a:xfrm>
        </p:grpSpPr>
        <p:pic>
          <p:nvPicPr>
            <p:cNvPr id="121" name="Image 120">
              <a:extLst>
                <a:ext uri="{FF2B5EF4-FFF2-40B4-BE49-F238E27FC236}">
                  <a16:creationId xmlns:a16="http://schemas.microsoft.com/office/drawing/2014/main" id="{D375F791-63A1-47DF-B247-132A9F14C5D6}"/>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22865"/>
            <a:stretch/>
          </p:blipFill>
          <p:spPr>
            <a:xfrm>
              <a:off x="6492921" y="3328344"/>
              <a:ext cx="2133598" cy="1645749"/>
            </a:xfrm>
            <a:prstGeom prst="rect">
              <a:avLst/>
            </a:prstGeom>
          </p:spPr>
        </p:pic>
        <p:sp>
          <p:nvSpPr>
            <p:cNvPr id="122" name="Rectangle 121">
              <a:extLst>
                <a:ext uri="{FF2B5EF4-FFF2-40B4-BE49-F238E27FC236}">
                  <a16:creationId xmlns:a16="http://schemas.microsoft.com/office/drawing/2014/main" id="{586AF1AB-FB01-40BB-A1F8-0F7F8BFB8980}"/>
                </a:ext>
              </a:extLst>
            </p:cNvPr>
            <p:cNvSpPr/>
            <p:nvPr/>
          </p:nvSpPr>
          <p:spPr>
            <a:xfrm>
              <a:off x="6492921" y="2840496"/>
              <a:ext cx="2133598" cy="21335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3" name="Image 122">
              <a:extLst>
                <a:ext uri="{FF2B5EF4-FFF2-40B4-BE49-F238E27FC236}">
                  <a16:creationId xmlns:a16="http://schemas.microsoft.com/office/drawing/2014/main" id="{ED4364C7-5E63-4132-8485-F8A1BA994280}"/>
                </a:ext>
              </a:extLst>
            </p:cNvPr>
            <p:cNvPicPr>
              <a:picLocks noChangeAspect="1"/>
            </p:cNvPicPr>
            <p:nvPr/>
          </p:nvPicPr>
          <p:blipFill>
            <a:blip r:embed="rId4"/>
            <a:stretch>
              <a:fillRect/>
            </a:stretch>
          </p:blipFill>
          <p:spPr>
            <a:xfrm>
              <a:off x="6492921" y="2947345"/>
              <a:ext cx="2092288" cy="532039"/>
            </a:xfrm>
            <a:prstGeom prst="rect">
              <a:avLst/>
            </a:prstGeom>
          </p:spPr>
        </p:pic>
      </p:grpSp>
      <p:sp>
        <p:nvSpPr>
          <p:cNvPr id="124" name="ZoneTexte 123">
            <a:extLst>
              <a:ext uri="{FF2B5EF4-FFF2-40B4-BE49-F238E27FC236}">
                <a16:creationId xmlns:a16="http://schemas.microsoft.com/office/drawing/2014/main" id="{54E472C5-C25B-46A3-9FD5-4EA074A7E81F}"/>
              </a:ext>
            </a:extLst>
          </p:cNvPr>
          <p:cNvSpPr txBox="1"/>
          <p:nvPr/>
        </p:nvSpPr>
        <p:spPr>
          <a:xfrm>
            <a:off x="2548149" y="2182991"/>
            <a:ext cx="1120821" cy="369332"/>
          </a:xfrm>
          <a:prstGeom prst="rect">
            <a:avLst/>
          </a:prstGeom>
          <a:noFill/>
        </p:spPr>
        <p:txBody>
          <a:bodyPr wrap="none" rtlCol="0">
            <a:spAutoFit/>
          </a:bodyPr>
          <a:lstStyle/>
          <a:p>
            <a:pPr algn="ctr"/>
            <a:r>
              <a:rPr lang="fr-FR" dirty="0" err="1">
                <a:effectLst>
                  <a:outerShdw blurRad="38100" dist="38100" dir="2700000" algn="tl">
                    <a:srgbClr val="000000">
                      <a:alpha val="43137"/>
                    </a:srgbClr>
                  </a:outerShdw>
                </a:effectLst>
              </a:rPr>
              <a:t>Droughts</a:t>
            </a:r>
            <a:endParaRPr lang="fr-FR" dirty="0">
              <a:effectLst>
                <a:outerShdw blurRad="38100" dist="38100" dir="2700000" algn="tl">
                  <a:srgbClr val="000000">
                    <a:alpha val="43137"/>
                  </a:srgbClr>
                </a:outerShdw>
              </a:effectLst>
            </a:endParaRPr>
          </a:p>
        </p:txBody>
      </p:sp>
      <p:grpSp>
        <p:nvGrpSpPr>
          <p:cNvPr id="125" name="Groupe 124">
            <a:extLst>
              <a:ext uri="{FF2B5EF4-FFF2-40B4-BE49-F238E27FC236}">
                <a16:creationId xmlns:a16="http://schemas.microsoft.com/office/drawing/2014/main" id="{0173783F-80FB-4712-BA82-2D594B4985C4}"/>
              </a:ext>
            </a:extLst>
          </p:cNvPr>
          <p:cNvGrpSpPr>
            <a:grpSpLocks noChangeAspect="1"/>
          </p:cNvGrpSpPr>
          <p:nvPr/>
        </p:nvGrpSpPr>
        <p:grpSpPr>
          <a:xfrm>
            <a:off x="2462070" y="4542343"/>
            <a:ext cx="1405669" cy="1405669"/>
            <a:chOff x="7596057" y="221867"/>
            <a:chExt cx="2133598" cy="2133598"/>
          </a:xfrm>
        </p:grpSpPr>
        <p:pic>
          <p:nvPicPr>
            <p:cNvPr id="126" name="Image 125">
              <a:extLst>
                <a:ext uri="{FF2B5EF4-FFF2-40B4-BE49-F238E27FC236}">
                  <a16:creationId xmlns:a16="http://schemas.microsoft.com/office/drawing/2014/main" id="{7304ACFC-C8D5-463D-94AA-C053D1EF2568}"/>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31632"/>
            <a:stretch/>
          </p:blipFill>
          <p:spPr>
            <a:xfrm>
              <a:off x="7596057" y="328716"/>
              <a:ext cx="2133598" cy="1458686"/>
            </a:xfrm>
            <a:prstGeom prst="rect">
              <a:avLst/>
            </a:prstGeom>
          </p:spPr>
        </p:pic>
        <p:sp>
          <p:nvSpPr>
            <p:cNvPr id="127" name="Rectangle 126">
              <a:extLst>
                <a:ext uri="{FF2B5EF4-FFF2-40B4-BE49-F238E27FC236}">
                  <a16:creationId xmlns:a16="http://schemas.microsoft.com/office/drawing/2014/main" id="{78972037-3392-442C-9BD3-5141CA825309}"/>
                </a:ext>
              </a:extLst>
            </p:cNvPr>
            <p:cNvSpPr/>
            <p:nvPr/>
          </p:nvSpPr>
          <p:spPr>
            <a:xfrm>
              <a:off x="7596057" y="221867"/>
              <a:ext cx="2133598" cy="21335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8" name="Image 127">
              <a:extLst>
                <a:ext uri="{FF2B5EF4-FFF2-40B4-BE49-F238E27FC236}">
                  <a16:creationId xmlns:a16="http://schemas.microsoft.com/office/drawing/2014/main" id="{DD63BDA7-6441-4DF6-82DE-61069194695A}"/>
                </a:ext>
              </a:extLst>
            </p:cNvPr>
            <p:cNvPicPr>
              <a:picLocks noChangeAspect="1"/>
            </p:cNvPicPr>
            <p:nvPr/>
          </p:nvPicPr>
          <p:blipFill>
            <a:blip r:embed="rId6"/>
            <a:stretch>
              <a:fillRect/>
            </a:stretch>
          </p:blipFill>
          <p:spPr>
            <a:xfrm>
              <a:off x="7606943" y="1750187"/>
              <a:ext cx="2110313" cy="494416"/>
            </a:xfrm>
            <a:prstGeom prst="rect">
              <a:avLst/>
            </a:prstGeom>
          </p:spPr>
        </p:pic>
      </p:grpSp>
      <p:sp>
        <p:nvSpPr>
          <p:cNvPr id="129" name="ZoneTexte 128">
            <a:extLst>
              <a:ext uri="{FF2B5EF4-FFF2-40B4-BE49-F238E27FC236}">
                <a16:creationId xmlns:a16="http://schemas.microsoft.com/office/drawing/2014/main" id="{BC1033F2-9C1C-408C-A319-BEBA502E913E}"/>
              </a:ext>
            </a:extLst>
          </p:cNvPr>
          <p:cNvSpPr txBox="1"/>
          <p:nvPr/>
        </p:nvSpPr>
        <p:spPr>
          <a:xfrm>
            <a:off x="2707108" y="5913954"/>
            <a:ext cx="877163" cy="369332"/>
          </a:xfrm>
          <a:prstGeom prst="rect">
            <a:avLst/>
          </a:prstGeom>
          <a:noFill/>
        </p:spPr>
        <p:txBody>
          <a:bodyPr wrap="none" rtlCol="0">
            <a:spAutoFit/>
          </a:bodyPr>
          <a:lstStyle/>
          <a:p>
            <a:r>
              <a:rPr lang="fr-FR" dirty="0" err="1">
                <a:effectLst>
                  <a:outerShdw blurRad="38100" dist="38100" dir="2700000" algn="tl">
                    <a:srgbClr val="000000">
                      <a:alpha val="43137"/>
                    </a:srgbClr>
                  </a:outerShdw>
                </a:effectLst>
              </a:rPr>
              <a:t>Floods</a:t>
            </a:r>
            <a:endParaRPr lang="fr-FR" dirty="0">
              <a:effectLst>
                <a:outerShdw blurRad="38100" dist="38100" dir="2700000" algn="tl">
                  <a:srgbClr val="000000">
                    <a:alpha val="43137"/>
                  </a:srgbClr>
                </a:outerShdw>
              </a:effectLst>
            </a:endParaRPr>
          </a:p>
        </p:txBody>
      </p:sp>
      <p:grpSp>
        <p:nvGrpSpPr>
          <p:cNvPr id="130" name="Groupe 129">
            <a:extLst>
              <a:ext uri="{FF2B5EF4-FFF2-40B4-BE49-F238E27FC236}">
                <a16:creationId xmlns:a16="http://schemas.microsoft.com/office/drawing/2014/main" id="{553E7BBA-6B1E-46E3-81A8-D4AEAF3FACDC}"/>
              </a:ext>
            </a:extLst>
          </p:cNvPr>
          <p:cNvGrpSpPr>
            <a:grpSpLocks noChangeAspect="1"/>
          </p:cNvGrpSpPr>
          <p:nvPr/>
        </p:nvGrpSpPr>
        <p:grpSpPr>
          <a:xfrm>
            <a:off x="2421876" y="2630316"/>
            <a:ext cx="1405669" cy="1405669"/>
            <a:chOff x="5161943" y="235049"/>
            <a:chExt cx="2133598" cy="2133598"/>
          </a:xfrm>
        </p:grpSpPr>
        <p:sp>
          <p:nvSpPr>
            <p:cNvPr id="131" name="Ellipse 130">
              <a:extLst>
                <a:ext uri="{FF2B5EF4-FFF2-40B4-BE49-F238E27FC236}">
                  <a16:creationId xmlns:a16="http://schemas.microsoft.com/office/drawing/2014/main" id="{26E6D9FD-1FF7-49D7-B29C-EA17A9CB931A}"/>
                </a:ext>
              </a:extLst>
            </p:cNvPr>
            <p:cNvSpPr/>
            <p:nvPr/>
          </p:nvSpPr>
          <p:spPr>
            <a:xfrm>
              <a:off x="5447527" y="841704"/>
              <a:ext cx="1156081" cy="278312"/>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Ellipse 131">
              <a:extLst>
                <a:ext uri="{FF2B5EF4-FFF2-40B4-BE49-F238E27FC236}">
                  <a16:creationId xmlns:a16="http://schemas.microsoft.com/office/drawing/2014/main" id="{B0458C1C-BF41-435A-88A2-25B077310BED}"/>
                </a:ext>
              </a:extLst>
            </p:cNvPr>
            <p:cNvSpPr/>
            <p:nvPr/>
          </p:nvSpPr>
          <p:spPr>
            <a:xfrm>
              <a:off x="5630352" y="1011162"/>
              <a:ext cx="816428" cy="293914"/>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Ellipse 132">
              <a:extLst>
                <a:ext uri="{FF2B5EF4-FFF2-40B4-BE49-F238E27FC236}">
                  <a16:creationId xmlns:a16="http://schemas.microsoft.com/office/drawing/2014/main" id="{11763317-C12C-4EA5-BF70-01E6E643918E}"/>
                </a:ext>
              </a:extLst>
            </p:cNvPr>
            <p:cNvSpPr/>
            <p:nvPr/>
          </p:nvSpPr>
          <p:spPr>
            <a:xfrm>
              <a:off x="5736995" y="1197676"/>
              <a:ext cx="709785" cy="256311"/>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Ellipse 133">
              <a:extLst>
                <a:ext uri="{FF2B5EF4-FFF2-40B4-BE49-F238E27FC236}">
                  <a16:creationId xmlns:a16="http://schemas.microsoft.com/office/drawing/2014/main" id="{1E685FAE-04C8-4F1A-B5CB-E0E64B85B15C}"/>
                </a:ext>
              </a:extLst>
            </p:cNvPr>
            <p:cNvSpPr/>
            <p:nvPr/>
          </p:nvSpPr>
          <p:spPr>
            <a:xfrm>
              <a:off x="5843639" y="1384191"/>
              <a:ext cx="603142" cy="173966"/>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Ellipse 134">
              <a:extLst>
                <a:ext uri="{FF2B5EF4-FFF2-40B4-BE49-F238E27FC236}">
                  <a16:creationId xmlns:a16="http://schemas.microsoft.com/office/drawing/2014/main" id="{34C841BA-B70F-4CB1-99DE-EE26D63522A4}"/>
                </a:ext>
              </a:extLst>
            </p:cNvPr>
            <p:cNvSpPr/>
            <p:nvPr/>
          </p:nvSpPr>
          <p:spPr>
            <a:xfrm>
              <a:off x="6001998" y="1517199"/>
              <a:ext cx="391885" cy="66566"/>
            </a:xfrm>
            <a:prstGeom prst="ellipse">
              <a:avLst/>
            </a:prstGeom>
            <a:solidFill>
              <a:srgbClr val="3232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Rectangle 135">
              <a:extLst>
                <a:ext uri="{FF2B5EF4-FFF2-40B4-BE49-F238E27FC236}">
                  <a16:creationId xmlns:a16="http://schemas.microsoft.com/office/drawing/2014/main" id="{F3223AD8-1585-4AC2-A910-188418418470}"/>
                </a:ext>
              </a:extLst>
            </p:cNvPr>
            <p:cNvSpPr/>
            <p:nvPr/>
          </p:nvSpPr>
          <p:spPr>
            <a:xfrm>
              <a:off x="5161943" y="235049"/>
              <a:ext cx="2133598" cy="21335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Ellipse 136">
              <a:extLst>
                <a:ext uri="{FF2B5EF4-FFF2-40B4-BE49-F238E27FC236}">
                  <a16:creationId xmlns:a16="http://schemas.microsoft.com/office/drawing/2014/main" id="{DA7A268F-F3CC-4698-8DB3-C62852BF506A}"/>
                </a:ext>
              </a:extLst>
            </p:cNvPr>
            <p:cNvSpPr/>
            <p:nvPr/>
          </p:nvSpPr>
          <p:spPr>
            <a:xfrm>
              <a:off x="5447526" y="602273"/>
              <a:ext cx="1156081" cy="369332"/>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a:extLst>
                <a:ext uri="{FF2B5EF4-FFF2-40B4-BE49-F238E27FC236}">
                  <a16:creationId xmlns:a16="http://schemas.microsoft.com/office/drawing/2014/main" id="{04BA7F8A-3DB5-4A87-A265-A66EF9A0EA68}"/>
                </a:ext>
              </a:extLst>
            </p:cNvPr>
            <p:cNvSpPr/>
            <p:nvPr/>
          </p:nvSpPr>
          <p:spPr>
            <a:xfrm>
              <a:off x="5447525" y="362842"/>
              <a:ext cx="1156081" cy="369332"/>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Ellipse 138">
              <a:extLst>
                <a:ext uri="{FF2B5EF4-FFF2-40B4-BE49-F238E27FC236}">
                  <a16:creationId xmlns:a16="http://schemas.microsoft.com/office/drawing/2014/main" id="{A002429B-2CDC-4141-BC37-44DBF7577F19}"/>
                </a:ext>
              </a:extLst>
            </p:cNvPr>
            <p:cNvSpPr/>
            <p:nvPr/>
          </p:nvSpPr>
          <p:spPr>
            <a:xfrm>
              <a:off x="5455856" y="352582"/>
              <a:ext cx="1826141" cy="246205"/>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0" name="Connecteur droit 139">
              <a:extLst>
                <a:ext uri="{FF2B5EF4-FFF2-40B4-BE49-F238E27FC236}">
                  <a16:creationId xmlns:a16="http://schemas.microsoft.com/office/drawing/2014/main" id="{8D691B62-47EB-4DD5-987F-5F1DC1F51249}"/>
                </a:ext>
              </a:extLst>
            </p:cNvPr>
            <p:cNvCxnSpPr/>
            <p:nvPr/>
          </p:nvCxnSpPr>
          <p:spPr>
            <a:xfrm>
              <a:off x="6089076" y="1606165"/>
              <a:ext cx="228680" cy="34024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1" name="Connecteur droit 140">
              <a:extLst>
                <a:ext uri="{FF2B5EF4-FFF2-40B4-BE49-F238E27FC236}">
                  <a16:creationId xmlns:a16="http://schemas.microsoft.com/office/drawing/2014/main" id="{5ED48026-AFF1-4C8B-8902-5A60C8F03A98}"/>
                </a:ext>
              </a:extLst>
            </p:cNvPr>
            <p:cNvCxnSpPr/>
            <p:nvPr/>
          </p:nvCxnSpPr>
          <p:spPr>
            <a:xfrm>
              <a:off x="6260586" y="1659090"/>
              <a:ext cx="228680" cy="34024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2" name="Connecteur droit 141">
              <a:extLst>
                <a:ext uri="{FF2B5EF4-FFF2-40B4-BE49-F238E27FC236}">
                  <a16:creationId xmlns:a16="http://schemas.microsoft.com/office/drawing/2014/main" id="{0A7C19D4-5659-4B05-970E-1520FA3688EC}"/>
                </a:ext>
              </a:extLst>
            </p:cNvPr>
            <p:cNvCxnSpPr/>
            <p:nvPr/>
          </p:nvCxnSpPr>
          <p:spPr>
            <a:xfrm>
              <a:off x="6374926" y="1627375"/>
              <a:ext cx="228680" cy="34024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3" name="Connecteur droit 142">
              <a:extLst>
                <a:ext uri="{FF2B5EF4-FFF2-40B4-BE49-F238E27FC236}">
                  <a16:creationId xmlns:a16="http://schemas.microsoft.com/office/drawing/2014/main" id="{895A7E47-D3F8-40D9-9AEF-9D977B7EC67E}"/>
                </a:ext>
              </a:extLst>
            </p:cNvPr>
            <p:cNvCxnSpPr/>
            <p:nvPr/>
          </p:nvCxnSpPr>
          <p:spPr>
            <a:xfrm>
              <a:off x="5946151" y="1601593"/>
              <a:ext cx="228680" cy="34024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44" name="Flèche droite 49">
            <a:extLst>
              <a:ext uri="{FF2B5EF4-FFF2-40B4-BE49-F238E27FC236}">
                <a16:creationId xmlns:a16="http://schemas.microsoft.com/office/drawing/2014/main" id="{88166EC3-E63D-42C2-911E-DB5C6F6025F1}"/>
              </a:ext>
            </a:extLst>
          </p:cNvPr>
          <p:cNvSpPr/>
          <p:nvPr/>
        </p:nvSpPr>
        <p:spPr>
          <a:xfrm rot="18448858">
            <a:off x="2884447" y="3434135"/>
            <a:ext cx="984675" cy="220576"/>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Flèche droite 49">
            <a:extLst>
              <a:ext uri="{FF2B5EF4-FFF2-40B4-BE49-F238E27FC236}">
                <a16:creationId xmlns:a16="http://schemas.microsoft.com/office/drawing/2014/main" id="{64ED28FE-EE04-43EB-8C69-EA13E594CA4D}"/>
              </a:ext>
            </a:extLst>
          </p:cNvPr>
          <p:cNvSpPr/>
          <p:nvPr/>
        </p:nvSpPr>
        <p:spPr>
          <a:xfrm rot="18448858">
            <a:off x="2936378" y="1648539"/>
            <a:ext cx="984675" cy="220576"/>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Flèche droite 49">
            <a:extLst>
              <a:ext uri="{FF2B5EF4-FFF2-40B4-BE49-F238E27FC236}">
                <a16:creationId xmlns:a16="http://schemas.microsoft.com/office/drawing/2014/main" id="{30C25C28-51E4-43EB-A0C0-35270914DB22}"/>
              </a:ext>
            </a:extLst>
          </p:cNvPr>
          <p:cNvSpPr/>
          <p:nvPr/>
        </p:nvSpPr>
        <p:spPr>
          <a:xfrm rot="18448858">
            <a:off x="2913402" y="5363692"/>
            <a:ext cx="984675" cy="220576"/>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B2CF88B-6A65-4690-BDFC-C4941B397F70}"/>
              </a:ext>
            </a:extLst>
          </p:cNvPr>
          <p:cNvPicPr>
            <a:picLocks noChangeAspect="1"/>
          </p:cNvPicPr>
          <p:nvPr/>
        </p:nvPicPr>
        <p:blipFill>
          <a:blip r:embed="rId7"/>
          <a:stretch>
            <a:fillRect/>
          </a:stretch>
        </p:blipFill>
        <p:spPr>
          <a:xfrm rot="20749343">
            <a:off x="62348" y="451155"/>
            <a:ext cx="3000547" cy="900164"/>
          </a:xfrm>
          <a:prstGeom prst="rect">
            <a:avLst/>
          </a:prstGeom>
          <a:ln>
            <a:noFill/>
          </a:ln>
          <a:effectLst>
            <a:outerShdw blurRad="292100" dist="139700" dir="2700000" algn="tl" rotWithShape="0">
              <a:srgbClr val="333333">
                <a:alpha val="65000"/>
              </a:srgbClr>
            </a:outerShdw>
          </a:effectLst>
        </p:spPr>
      </p:pic>
      <p:pic>
        <p:nvPicPr>
          <p:cNvPr id="35" name="Image 34">
            <a:extLst>
              <a:ext uri="{FF2B5EF4-FFF2-40B4-BE49-F238E27FC236}">
                <a16:creationId xmlns:a16="http://schemas.microsoft.com/office/drawing/2014/main" id="{F7744368-9633-484C-94AF-E093CCB89004}"/>
              </a:ext>
            </a:extLst>
          </p:cNvPr>
          <p:cNvPicPr>
            <a:picLocks noChangeAspect="1"/>
          </p:cNvPicPr>
          <p:nvPr/>
        </p:nvPicPr>
        <p:blipFill rotWithShape="1">
          <a:blip r:embed="rId8"/>
          <a:srcRect l="32957" t="28594" r="22980" b="10448"/>
          <a:stretch/>
        </p:blipFill>
        <p:spPr>
          <a:xfrm rot="279867">
            <a:off x="4954015" y="2095289"/>
            <a:ext cx="3231468" cy="2018948"/>
          </a:xfrm>
          <a:prstGeom prst="rect">
            <a:avLst/>
          </a:prstGeom>
        </p:spPr>
      </p:pic>
      <p:sp>
        <p:nvSpPr>
          <p:cNvPr id="4" name="Espace réservé du numéro de diapositive 3">
            <a:extLst>
              <a:ext uri="{FF2B5EF4-FFF2-40B4-BE49-F238E27FC236}">
                <a16:creationId xmlns:a16="http://schemas.microsoft.com/office/drawing/2014/main" id="{CCBB3FF7-F4C3-4C21-AE1E-3ECB3E889DF5}"/>
              </a:ext>
            </a:extLst>
          </p:cNvPr>
          <p:cNvSpPr>
            <a:spLocks noGrp="1"/>
          </p:cNvSpPr>
          <p:nvPr>
            <p:ph type="sldNum" sz="quarter" idx="4"/>
          </p:nvPr>
        </p:nvSpPr>
        <p:spPr/>
        <p:txBody>
          <a:bodyPr/>
          <a:lstStyle/>
          <a:p>
            <a:pPr fontAlgn="base">
              <a:spcBef>
                <a:spcPct val="0"/>
              </a:spcBef>
              <a:spcAft>
                <a:spcPct val="0"/>
              </a:spcAft>
            </a:pPr>
            <a:fld id="{B46F0BA1-7C7D-4148-8B05-E9621F95834D}" type="slidenum">
              <a:rPr lang="en-US" altLang="fr-FR" smtClean="0">
                <a:solidFill>
                  <a:srgbClr val="FFFFFF"/>
                </a:solidFill>
              </a:rPr>
              <a:pPr fontAlgn="base">
                <a:spcBef>
                  <a:spcPct val="0"/>
                </a:spcBef>
                <a:spcAft>
                  <a:spcPct val="0"/>
                </a:spcAft>
              </a:pPr>
              <a:t>5</a:t>
            </a:fld>
            <a:endParaRPr lang="en-US" altLang="fr-FR">
              <a:solidFill>
                <a:srgbClr val="FFFFFF"/>
              </a:solidFill>
            </a:endParaRPr>
          </a:p>
        </p:txBody>
      </p:sp>
      <p:sp>
        <p:nvSpPr>
          <p:cNvPr id="82" name="ZoneTexte 81">
            <a:extLst>
              <a:ext uri="{FF2B5EF4-FFF2-40B4-BE49-F238E27FC236}">
                <a16:creationId xmlns:a16="http://schemas.microsoft.com/office/drawing/2014/main" id="{8E533337-F397-4259-800A-04D0BFF16933}"/>
              </a:ext>
            </a:extLst>
          </p:cNvPr>
          <p:cNvSpPr txBox="1"/>
          <p:nvPr/>
        </p:nvSpPr>
        <p:spPr>
          <a:xfrm>
            <a:off x="9031823" y="2375412"/>
            <a:ext cx="1984261" cy="369332"/>
          </a:xfrm>
          <a:prstGeom prst="rect">
            <a:avLst/>
          </a:prstGeom>
          <a:noFill/>
        </p:spPr>
        <p:txBody>
          <a:bodyPr wrap="none" rtlCol="0">
            <a:spAutoFit/>
          </a:bodyPr>
          <a:lstStyle/>
          <a:p>
            <a:r>
              <a:rPr lang="fr-FR" dirty="0">
                <a:effectLst>
                  <a:outerShdw blurRad="38100" dist="38100" dir="2700000" algn="tl">
                    <a:srgbClr val="000000">
                      <a:alpha val="43137"/>
                    </a:srgbClr>
                  </a:outerShdw>
                </a:effectLst>
              </a:rPr>
              <a:t>Water ressources</a:t>
            </a:r>
          </a:p>
        </p:txBody>
      </p:sp>
      <p:sp>
        <p:nvSpPr>
          <p:cNvPr id="83" name="ZoneTexte 82">
            <a:extLst>
              <a:ext uri="{FF2B5EF4-FFF2-40B4-BE49-F238E27FC236}">
                <a16:creationId xmlns:a16="http://schemas.microsoft.com/office/drawing/2014/main" id="{788112C0-EF7C-497A-B380-3741F9E437F7}"/>
              </a:ext>
            </a:extLst>
          </p:cNvPr>
          <p:cNvSpPr txBox="1"/>
          <p:nvPr/>
        </p:nvSpPr>
        <p:spPr>
          <a:xfrm>
            <a:off x="9239123" y="805192"/>
            <a:ext cx="1569660" cy="369332"/>
          </a:xfrm>
          <a:prstGeom prst="rect">
            <a:avLst/>
          </a:prstGeom>
          <a:noFill/>
        </p:spPr>
        <p:txBody>
          <a:bodyPr wrap="none" rtlCol="0">
            <a:spAutoFit/>
          </a:bodyPr>
          <a:lstStyle/>
          <a:p>
            <a:r>
              <a:rPr lang="fr-FR" dirty="0">
                <a:effectLst>
                  <a:outerShdw blurRad="38100" dist="38100" dir="2700000" algn="tl">
                    <a:srgbClr val="000000">
                      <a:alpha val="43137"/>
                    </a:srgbClr>
                  </a:outerShdw>
                </a:effectLst>
              </a:rPr>
              <a:t>Food </a:t>
            </a:r>
            <a:r>
              <a:rPr lang="fr-FR" dirty="0" err="1">
                <a:effectLst>
                  <a:outerShdw blurRad="38100" dist="38100" dir="2700000" algn="tl">
                    <a:srgbClr val="000000">
                      <a:alpha val="43137"/>
                    </a:srgbClr>
                  </a:outerShdw>
                </a:effectLst>
              </a:rPr>
              <a:t>security</a:t>
            </a:r>
            <a:endParaRPr lang="fr-FR" dirty="0">
              <a:effectLst>
                <a:outerShdw blurRad="38100" dist="38100" dir="2700000" algn="tl">
                  <a:srgbClr val="000000">
                    <a:alpha val="43137"/>
                  </a:srgbClr>
                </a:outerShdw>
              </a:effectLst>
            </a:endParaRPr>
          </a:p>
        </p:txBody>
      </p:sp>
      <p:pic>
        <p:nvPicPr>
          <p:cNvPr id="84" name="Picture 7">
            <a:extLst>
              <a:ext uri="{FF2B5EF4-FFF2-40B4-BE49-F238E27FC236}">
                <a16:creationId xmlns:a16="http://schemas.microsoft.com/office/drawing/2014/main" id="{933A7E5F-B9FE-48FF-B4D1-8F035E5498A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54" r="1551" b="13062"/>
          <a:stretch/>
        </p:blipFill>
        <p:spPr bwMode="auto">
          <a:xfrm>
            <a:off x="8890900" y="2744744"/>
            <a:ext cx="2199418" cy="1083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5" name="Image 84">
            <a:extLst>
              <a:ext uri="{FF2B5EF4-FFF2-40B4-BE49-F238E27FC236}">
                <a16:creationId xmlns:a16="http://schemas.microsoft.com/office/drawing/2014/main" id="{459BE50F-78D4-4071-BC64-1FEEA47B303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986" t="2049" r="910" b="25433"/>
          <a:stretch/>
        </p:blipFill>
        <p:spPr>
          <a:xfrm>
            <a:off x="8886798" y="1161812"/>
            <a:ext cx="2199418" cy="1129153"/>
          </a:xfrm>
          <a:prstGeom prst="rect">
            <a:avLst/>
          </a:prstGeom>
          <a:ln>
            <a:noFill/>
          </a:ln>
          <a:effectLst>
            <a:outerShdw blurRad="292100" dist="139700" dir="2700000" algn="tl" rotWithShape="0">
              <a:srgbClr val="333333">
                <a:alpha val="65000"/>
              </a:srgbClr>
            </a:outerShdw>
          </a:effectLst>
        </p:spPr>
      </p:pic>
      <p:pic>
        <p:nvPicPr>
          <p:cNvPr id="86" name="Picture 4">
            <a:extLst>
              <a:ext uri="{FF2B5EF4-FFF2-40B4-BE49-F238E27FC236}">
                <a16:creationId xmlns:a16="http://schemas.microsoft.com/office/drawing/2014/main" id="{3F9EDD9C-D2C6-4D6E-820C-AF1E000443D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88147" y="4324560"/>
            <a:ext cx="2198069" cy="1083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7" name="ZoneTexte 86">
            <a:extLst>
              <a:ext uri="{FF2B5EF4-FFF2-40B4-BE49-F238E27FC236}">
                <a16:creationId xmlns:a16="http://schemas.microsoft.com/office/drawing/2014/main" id="{8206BE32-AA87-457C-BEDB-620B3BC2858A}"/>
              </a:ext>
            </a:extLst>
          </p:cNvPr>
          <p:cNvSpPr txBox="1"/>
          <p:nvPr/>
        </p:nvSpPr>
        <p:spPr>
          <a:xfrm>
            <a:off x="9043350" y="3913005"/>
            <a:ext cx="1774845" cy="369332"/>
          </a:xfrm>
          <a:prstGeom prst="rect">
            <a:avLst/>
          </a:prstGeom>
          <a:noFill/>
        </p:spPr>
        <p:txBody>
          <a:bodyPr wrap="none" rtlCol="0">
            <a:spAutoFit/>
          </a:bodyPr>
          <a:lstStyle/>
          <a:p>
            <a:r>
              <a:rPr lang="fr-FR" dirty="0">
                <a:effectLst>
                  <a:outerShdw blurRad="38100" dist="38100" dir="2700000" algn="tl">
                    <a:srgbClr val="000000">
                      <a:alpha val="43137"/>
                    </a:srgbClr>
                  </a:outerShdw>
                </a:effectLst>
              </a:rPr>
              <a:t>Flood damages</a:t>
            </a:r>
          </a:p>
        </p:txBody>
      </p:sp>
      <p:pic>
        <p:nvPicPr>
          <p:cNvPr id="44" name="Image 43">
            <a:extLst>
              <a:ext uri="{FF2B5EF4-FFF2-40B4-BE49-F238E27FC236}">
                <a16:creationId xmlns:a16="http://schemas.microsoft.com/office/drawing/2014/main" id="{7C76B2EA-A202-46FD-BA75-9614B2B5E3C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92976" y="375771"/>
            <a:ext cx="1850496" cy="1850496"/>
          </a:xfrm>
          <a:prstGeom prst="rect">
            <a:avLst/>
          </a:prstGeom>
        </p:spPr>
      </p:pic>
      <p:pic>
        <p:nvPicPr>
          <p:cNvPr id="45" name="Image 44">
            <a:extLst>
              <a:ext uri="{FF2B5EF4-FFF2-40B4-BE49-F238E27FC236}">
                <a16:creationId xmlns:a16="http://schemas.microsoft.com/office/drawing/2014/main" id="{94D1BB17-6B78-40C9-872F-E63F7959F28A}"/>
              </a:ext>
            </a:extLst>
          </p:cNvPr>
          <p:cNvPicPr>
            <a:picLocks noChangeAspect="1"/>
          </p:cNvPicPr>
          <p:nvPr/>
        </p:nvPicPr>
        <p:blipFill rotWithShape="1">
          <a:blip r:embed="rId13"/>
          <a:srcRect l="-2575"/>
          <a:stretch/>
        </p:blipFill>
        <p:spPr>
          <a:xfrm>
            <a:off x="5612660" y="5198979"/>
            <a:ext cx="1700960" cy="1164437"/>
          </a:xfrm>
          <a:prstGeom prst="rect">
            <a:avLst/>
          </a:prstGeom>
        </p:spPr>
      </p:pic>
      <p:pic>
        <p:nvPicPr>
          <p:cNvPr id="46" name="Image 45">
            <a:extLst>
              <a:ext uri="{FF2B5EF4-FFF2-40B4-BE49-F238E27FC236}">
                <a16:creationId xmlns:a16="http://schemas.microsoft.com/office/drawing/2014/main" id="{0FDF2CC3-B326-45F2-B09A-B9A9E863F6BB}"/>
              </a:ext>
            </a:extLst>
          </p:cNvPr>
          <p:cNvPicPr>
            <a:picLocks noChangeAspect="1"/>
          </p:cNvPicPr>
          <p:nvPr/>
        </p:nvPicPr>
        <p:blipFill>
          <a:blip r:embed="rId14"/>
          <a:stretch>
            <a:fillRect/>
          </a:stretch>
        </p:blipFill>
        <p:spPr>
          <a:xfrm rot="21143310">
            <a:off x="259122" y="1324174"/>
            <a:ext cx="2351792" cy="929826"/>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F8A0DE7D-840F-453C-8CC8-9CF4A49A9958}"/>
              </a:ext>
            </a:extLst>
          </p:cNvPr>
          <p:cNvPicPr>
            <a:picLocks noChangeAspect="1"/>
          </p:cNvPicPr>
          <p:nvPr/>
        </p:nvPicPr>
        <p:blipFill>
          <a:blip r:embed="rId15"/>
          <a:stretch>
            <a:fillRect/>
          </a:stretch>
        </p:blipFill>
        <p:spPr>
          <a:xfrm rot="21242986">
            <a:off x="359604" y="2003379"/>
            <a:ext cx="3206078" cy="810581"/>
          </a:xfrm>
          <a:prstGeom prst="rect">
            <a:avLst/>
          </a:prstGeom>
          <a:ln>
            <a:noFill/>
          </a:ln>
          <a:effectLst>
            <a:outerShdw blurRad="292100" dist="139700" dir="2700000" algn="tl" rotWithShape="0">
              <a:srgbClr val="333333">
                <a:alpha val="65000"/>
              </a:srgbClr>
            </a:outerShdw>
          </a:effectLst>
        </p:spPr>
      </p:pic>
      <p:sp>
        <p:nvSpPr>
          <p:cNvPr id="116" name="Flèche courbée vers le haut 117">
            <a:extLst>
              <a:ext uri="{FF2B5EF4-FFF2-40B4-BE49-F238E27FC236}">
                <a16:creationId xmlns:a16="http://schemas.microsoft.com/office/drawing/2014/main" id="{B917D569-A777-44DB-852D-40168934487F}"/>
              </a:ext>
            </a:extLst>
          </p:cNvPr>
          <p:cNvSpPr/>
          <p:nvPr/>
        </p:nvSpPr>
        <p:spPr>
          <a:xfrm rot="10800000" flipH="1">
            <a:off x="5061522" y="2371347"/>
            <a:ext cx="2961209" cy="1319627"/>
          </a:xfrm>
          <a:prstGeom prst="curvedUpArrow">
            <a:avLst>
              <a:gd name="adj1" fmla="val 11071"/>
              <a:gd name="adj2" fmla="val 20155"/>
              <a:gd name="adj3" fmla="val 25076"/>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solidFill>
              <a:schemeClr val="bg2">
                <a:lumMod val="60000"/>
                <a:lumOff val="40000"/>
              </a:schemeClr>
            </a:solidFill>
          </a:ln>
          <a:effectLst>
            <a:glow rad="50800">
              <a:schemeClr val="accent4">
                <a:satMod val="175000"/>
                <a:alpha val="17000"/>
              </a:schemeClr>
            </a:glow>
            <a:outerShdw blurRad="76200" dir="18900000" sx="1000" sy="1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7" name="Flèche courbée vers le haut 117">
            <a:extLst>
              <a:ext uri="{FF2B5EF4-FFF2-40B4-BE49-F238E27FC236}">
                <a16:creationId xmlns:a16="http://schemas.microsoft.com/office/drawing/2014/main" id="{C3EB02EF-3354-4B9B-A667-BDDC7A83784C}"/>
              </a:ext>
            </a:extLst>
          </p:cNvPr>
          <p:cNvSpPr/>
          <p:nvPr/>
        </p:nvSpPr>
        <p:spPr>
          <a:xfrm rot="10800000" flipV="1">
            <a:off x="4984662" y="3753236"/>
            <a:ext cx="3001620" cy="1309698"/>
          </a:xfrm>
          <a:prstGeom prst="curvedUpArrow">
            <a:avLst>
              <a:gd name="adj1" fmla="val 11071"/>
              <a:gd name="adj2" fmla="val 20155"/>
              <a:gd name="adj3" fmla="val 25076"/>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solidFill>
              <a:schemeClr val="bg2">
                <a:lumMod val="60000"/>
                <a:lumOff val="40000"/>
              </a:schemeClr>
            </a:solidFill>
          </a:ln>
          <a:effectLst>
            <a:glow rad="50800">
              <a:schemeClr val="accent4">
                <a:satMod val="175000"/>
                <a:alpha val="17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pic>
        <p:nvPicPr>
          <p:cNvPr id="11" name="Image 10">
            <a:extLst>
              <a:ext uri="{FF2B5EF4-FFF2-40B4-BE49-F238E27FC236}">
                <a16:creationId xmlns:a16="http://schemas.microsoft.com/office/drawing/2014/main" id="{A0A09783-3893-49E6-AFAC-9F6A1EDDCE74}"/>
              </a:ext>
            </a:extLst>
          </p:cNvPr>
          <p:cNvPicPr>
            <a:picLocks noChangeAspect="1"/>
          </p:cNvPicPr>
          <p:nvPr/>
        </p:nvPicPr>
        <p:blipFill>
          <a:blip r:embed="rId16"/>
          <a:stretch>
            <a:fillRect/>
          </a:stretch>
        </p:blipFill>
        <p:spPr>
          <a:xfrm rot="21354379">
            <a:off x="405527" y="2589327"/>
            <a:ext cx="1865971" cy="934256"/>
          </a:xfrm>
          <a:prstGeom prst="rect">
            <a:avLst/>
          </a:prstGeom>
          <a:ln>
            <a:noFill/>
          </a:ln>
          <a:effectLst>
            <a:outerShdw blurRad="292100" dist="139700" dir="2700000" algn="tl" rotWithShape="0">
              <a:srgbClr val="333333">
                <a:alpha val="65000"/>
              </a:srgbClr>
            </a:outerShdw>
          </a:effectLst>
        </p:spPr>
      </p:pic>
      <p:grpSp>
        <p:nvGrpSpPr>
          <p:cNvPr id="13" name="Groupe 12">
            <a:extLst>
              <a:ext uri="{FF2B5EF4-FFF2-40B4-BE49-F238E27FC236}">
                <a16:creationId xmlns:a16="http://schemas.microsoft.com/office/drawing/2014/main" id="{C6E88DD9-1780-4A00-8B9F-BC349991284A}"/>
              </a:ext>
            </a:extLst>
          </p:cNvPr>
          <p:cNvGrpSpPr/>
          <p:nvPr/>
        </p:nvGrpSpPr>
        <p:grpSpPr>
          <a:xfrm>
            <a:off x="-286066" y="-192282"/>
            <a:ext cx="3007510" cy="676509"/>
            <a:chOff x="-286066" y="-192282"/>
            <a:chExt cx="3007510" cy="676509"/>
          </a:xfrm>
        </p:grpSpPr>
        <p:pic>
          <p:nvPicPr>
            <p:cNvPr id="6" name="Image 5">
              <a:extLst>
                <a:ext uri="{FF2B5EF4-FFF2-40B4-BE49-F238E27FC236}">
                  <a16:creationId xmlns:a16="http://schemas.microsoft.com/office/drawing/2014/main" id="{9C652632-04C6-4F13-B853-D818837E9224}"/>
                </a:ext>
              </a:extLst>
            </p:cNvPr>
            <p:cNvPicPr>
              <a:picLocks noChangeAspect="1"/>
            </p:cNvPicPr>
            <p:nvPr/>
          </p:nvPicPr>
          <p:blipFill>
            <a:blip r:embed="rId17"/>
            <a:stretch>
              <a:fillRect/>
            </a:stretch>
          </p:blipFill>
          <p:spPr>
            <a:xfrm rot="20541113">
              <a:off x="-152505" y="-192282"/>
              <a:ext cx="2873949" cy="676509"/>
            </a:xfrm>
            <a:prstGeom prst="rect">
              <a:avLst/>
            </a:prstGeom>
            <a:ln>
              <a:noFill/>
            </a:ln>
            <a:effectLst>
              <a:outerShdw blurRad="292100" dist="139700" dir="2700000" algn="tl" rotWithShape="0">
                <a:srgbClr val="333333">
                  <a:alpha val="65000"/>
                </a:srgbClr>
              </a:outerShdw>
            </a:effectLst>
          </p:spPr>
        </p:pic>
        <p:sp>
          <p:nvSpPr>
            <p:cNvPr id="52" name="Rectangle 51">
              <a:extLst>
                <a:ext uri="{FF2B5EF4-FFF2-40B4-BE49-F238E27FC236}">
                  <a16:creationId xmlns:a16="http://schemas.microsoft.com/office/drawing/2014/main" id="{348A420D-F627-41C2-BF22-2E6F85376653}"/>
                </a:ext>
              </a:extLst>
            </p:cNvPr>
            <p:cNvSpPr/>
            <p:nvPr/>
          </p:nvSpPr>
          <p:spPr>
            <a:xfrm rot="19292747">
              <a:off x="-286066" y="-106781"/>
              <a:ext cx="877350" cy="2865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 name="Image 11">
            <a:extLst>
              <a:ext uri="{FF2B5EF4-FFF2-40B4-BE49-F238E27FC236}">
                <a16:creationId xmlns:a16="http://schemas.microsoft.com/office/drawing/2014/main" id="{EDF06191-A4B9-4641-AFD6-B520A898A7C4}"/>
              </a:ext>
            </a:extLst>
          </p:cNvPr>
          <p:cNvPicPr>
            <a:picLocks noChangeAspect="1"/>
          </p:cNvPicPr>
          <p:nvPr/>
        </p:nvPicPr>
        <p:blipFill>
          <a:blip r:embed="rId18"/>
          <a:stretch>
            <a:fillRect/>
          </a:stretch>
        </p:blipFill>
        <p:spPr>
          <a:xfrm>
            <a:off x="410732" y="3178235"/>
            <a:ext cx="2963767" cy="718358"/>
          </a:xfrm>
          <a:prstGeom prst="rect">
            <a:avLst/>
          </a:prstGeom>
        </p:spPr>
      </p:pic>
      <p:pic>
        <p:nvPicPr>
          <p:cNvPr id="2" name="Image 1">
            <a:extLst>
              <a:ext uri="{FF2B5EF4-FFF2-40B4-BE49-F238E27FC236}">
                <a16:creationId xmlns:a16="http://schemas.microsoft.com/office/drawing/2014/main" id="{A954452C-08D2-448E-8BF8-242B4A6DCF0C}"/>
              </a:ext>
            </a:extLst>
          </p:cNvPr>
          <p:cNvPicPr>
            <a:picLocks noChangeAspect="1"/>
          </p:cNvPicPr>
          <p:nvPr/>
        </p:nvPicPr>
        <p:blipFill>
          <a:blip r:embed="rId19"/>
          <a:stretch>
            <a:fillRect/>
          </a:stretch>
        </p:blipFill>
        <p:spPr>
          <a:xfrm rot="274122">
            <a:off x="362917" y="3751943"/>
            <a:ext cx="2704240" cy="863854"/>
          </a:xfrm>
          <a:prstGeom prst="rect">
            <a:avLst/>
          </a:prstGeom>
          <a:ln>
            <a:noFill/>
          </a:ln>
          <a:effectLst>
            <a:outerShdw blurRad="292100" dist="139700" dir="2700000" algn="tl" rotWithShape="0">
              <a:srgbClr val="333333">
                <a:alpha val="65000"/>
              </a:srgbClr>
            </a:outerShdw>
          </a:effectLst>
        </p:spPr>
      </p:pic>
      <p:pic>
        <p:nvPicPr>
          <p:cNvPr id="3" name="Image 2">
            <a:extLst>
              <a:ext uri="{FF2B5EF4-FFF2-40B4-BE49-F238E27FC236}">
                <a16:creationId xmlns:a16="http://schemas.microsoft.com/office/drawing/2014/main" id="{0BE05D3D-E02D-47AD-929D-C2B5FB379A40}"/>
              </a:ext>
            </a:extLst>
          </p:cNvPr>
          <p:cNvPicPr>
            <a:picLocks noChangeAspect="1"/>
          </p:cNvPicPr>
          <p:nvPr/>
        </p:nvPicPr>
        <p:blipFill>
          <a:blip r:embed="rId20"/>
          <a:stretch>
            <a:fillRect/>
          </a:stretch>
        </p:blipFill>
        <p:spPr>
          <a:xfrm rot="318038">
            <a:off x="311589" y="4568703"/>
            <a:ext cx="3021053" cy="551371"/>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ED53265E-C7EC-4180-A3F5-48718C9BE409}"/>
              </a:ext>
            </a:extLst>
          </p:cNvPr>
          <p:cNvPicPr>
            <a:picLocks noChangeAspect="1"/>
          </p:cNvPicPr>
          <p:nvPr/>
        </p:nvPicPr>
        <p:blipFill>
          <a:blip r:embed="rId21"/>
          <a:stretch>
            <a:fillRect/>
          </a:stretch>
        </p:blipFill>
        <p:spPr>
          <a:xfrm rot="626337">
            <a:off x="211423" y="5082230"/>
            <a:ext cx="2540665" cy="727608"/>
          </a:xfrm>
          <a:prstGeom prst="rect">
            <a:avLst/>
          </a:prstGeom>
          <a:ln>
            <a:noFill/>
          </a:ln>
          <a:effectLst>
            <a:outerShdw blurRad="292100" dist="139700" dir="2700000" algn="tl" rotWithShape="0">
              <a:srgbClr val="333333">
                <a:alpha val="65000"/>
              </a:srgbClr>
            </a:outerShdw>
          </a:effectLst>
        </p:spPr>
      </p:pic>
      <p:grpSp>
        <p:nvGrpSpPr>
          <p:cNvPr id="14" name="Groupe 13">
            <a:extLst>
              <a:ext uri="{FF2B5EF4-FFF2-40B4-BE49-F238E27FC236}">
                <a16:creationId xmlns:a16="http://schemas.microsoft.com/office/drawing/2014/main" id="{B55F4135-FBDD-4ADA-A172-BCD7E73B886B}"/>
              </a:ext>
            </a:extLst>
          </p:cNvPr>
          <p:cNvGrpSpPr/>
          <p:nvPr/>
        </p:nvGrpSpPr>
        <p:grpSpPr>
          <a:xfrm>
            <a:off x="-234702" y="5833034"/>
            <a:ext cx="2633192" cy="1249009"/>
            <a:chOff x="-234702" y="5833034"/>
            <a:chExt cx="2633192" cy="1249009"/>
          </a:xfrm>
        </p:grpSpPr>
        <p:pic>
          <p:nvPicPr>
            <p:cNvPr id="9" name="Image 8">
              <a:extLst>
                <a:ext uri="{FF2B5EF4-FFF2-40B4-BE49-F238E27FC236}">
                  <a16:creationId xmlns:a16="http://schemas.microsoft.com/office/drawing/2014/main" id="{CC6D41BA-13C0-44F2-89C7-23CDF4999B05}"/>
                </a:ext>
              </a:extLst>
            </p:cNvPr>
            <p:cNvPicPr>
              <a:picLocks noChangeAspect="1"/>
            </p:cNvPicPr>
            <p:nvPr/>
          </p:nvPicPr>
          <p:blipFill>
            <a:blip r:embed="rId22"/>
            <a:stretch>
              <a:fillRect/>
            </a:stretch>
          </p:blipFill>
          <p:spPr>
            <a:xfrm rot="1067068">
              <a:off x="-7261" y="5833034"/>
              <a:ext cx="2405751" cy="967367"/>
            </a:xfrm>
            <a:prstGeom prst="rect">
              <a:avLst/>
            </a:prstGeom>
          </p:spPr>
        </p:pic>
        <p:sp>
          <p:nvSpPr>
            <p:cNvPr id="147" name="Rectangle 146">
              <a:extLst>
                <a:ext uri="{FF2B5EF4-FFF2-40B4-BE49-F238E27FC236}">
                  <a16:creationId xmlns:a16="http://schemas.microsoft.com/office/drawing/2014/main" id="{DF4AA98E-A994-44F4-86C9-95B6B1D01EC8}"/>
                </a:ext>
              </a:extLst>
            </p:cNvPr>
            <p:cNvSpPr/>
            <p:nvPr/>
          </p:nvSpPr>
          <p:spPr>
            <a:xfrm rot="1781159">
              <a:off x="-234702" y="6571967"/>
              <a:ext cx="1149215" cy="5100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8" name="ZoneTexte 147">
            <a:extLst>
              <a:ext uri="{FF2B5EF4-FFF2-40B4-BE49-F238E27FC236}">
                <a16:creationId xmlns:a16="http://schemas.microsoft.com/office/drawing/2014/main" id="{08999D74-D386-4463-9C17-E3FA6C3E2FDF}"/>
              </a:ext>
            </a:extLst>
          </p:cNvPr>
          <p:cNvSpPr txBox="1"/>
          <p:nvPr/>
        </p:nvSpPr>
        <p:spPr>
          <a:xfrm>
            <a:off x="5526841" y="3862895"/>
            <a:ext cx="2256406" cy="461665"/>
          </a:xfrm>
          <a:prstGeom prst="rect">
            <a:avLst/>
          </a:prstGeom>
          <a:noFill/>
          <a:effectLst>
            <a:outerShdw blurRad="50800" dist="38100" dir="2700000" algn="tl" rotWithShape="0">
              <a:schemeClr val="tx1">
                <a:alpha val="40000"/>
              </a:schemeClr>
            </a:outerShdw>
          </a:effectLst>
          <a:scene3d>
            <a:camera prst="orthographicFront"/>
            <a:lightRig rig="threePt" dir="t"/>
          </a:scene3d>
          <a:sp3d>
            <a:bevelT w="0" h="0"/>
          </a:sp3d>
        </p:spPr>
        <p:txBody>
          <a:bodyPr wrap="square" rtlCol="0">
            <a:spAutoFit/>
          </a:bodyPr>
          <a:lstStyle/>
          <a:p>
            <a:pPr algn="ctr"/>
            <a:r>
              <a:rPr lang="fr-FR" sz="2400" b="1" dirty="0">
                <a:effectLst>
                  <a:outerShdw blurRad="38100" dist="38100" dir="2700000" algn="tl">
                    <a:srgbClr val="000000">
                      <a:alpha val="43137"/>
                    </a:srgbClr>
                  </a:outerShdw>
                </a:effectLst>
              </a:rPr>
              <a:t>Intensification</a:t>
            </a:r>
          </a:p>
        </p:txBody>
      </p:sp>
      <p:sp>
        <p:nvSpPr>
          <p:cNvPr id="150" name="ZoneTexte 149">
            <a:extLst>
              <a:ext uri="{FF2B5EF4-FFF2-40B4-BE49-F238E27FC236}">
                <a16:creationId xmlns:a16="http://schemas.microsoft.com/office/drawing/2014/main" id="{2A56A312-AC4C-4788-97F0-DD80071CB4CF}"/>
              </a:ext>
            </a:extLst>
          </p:cNvPr>
          <p:cNvSpPr txBox="1"/>
          <p:nvPr/>
        </p:nvSpPr>
        <p:spPr>
          <a:xfrm>
            <a:off x="5631220" y="3236741"/>
            <a:ext cx="1885260" cy="461665"/>
          </a:xfrm>
          <a:prstGeom prst="rect">
            <a:avLst/>
          </a:prstGeom>
          <a:noFill/>
        </p:spPr>
        <p:txBody>
          <a:bodyPr wrap="none" rtlCol="0">
            <a:spAutoFit/>
          </a:bodyPr>
          <a:lstStyle/>
          <a:p>
            <a:r>
              <a:rPr lang="fr-FR" sz="2400" b="1" dirty="0">
                <a:effectLst>
                  <a:outerShdw blurRad="38100" dist="38100" dir="2700000" algn="tl">
                    <a:srgbClr val="000000">
                      <a:alpha val="43137"/>
                    </a:srgbClr>
                  </a:outerShdw>
                </a:effectLst>
              </a:rPr>
              <a:t>Water cycle</a:t>
            </a:r>
          </a:p>
        </p:txBody>
      </p:sp>
    </p:spTree>
    <p:extLst>
      <p:ext uri="{BB962C8B-B14F-4D97-AF65-F5344CB8AC3E}">
        <p14:creationId xmlns:p14="http://schemas.microsoft.com/office/powerpoint/2010/main" val="2306572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34">
            <a:extLst>
              <a:ext uri="{FF2B5EF4-FFF2-40B4-BE49-F238E27FC236}">
                <a16:creationId xmlns:a16="http://schemas.microsoft.com/office/drawing/2014/main" id="{F7744368-9633-484C-94AF-E093CCB89004}"/>
              </a:ext>
            </a:extLst>
          </p:cNvPr>
          <p:cNvPicPr>
            <a:picLocks noChangeAspect="1"/>
          </p:cNvPicPr>
          <p:nvPr/>
        </p:nvPicPr>
        <p:blipFill rotWithShape="1">
          <a:blip r:embed="rId3"/>
          <a:srcRect l="32957" t="28594" r="22980" b="10448"/>
          <a:stretch/>
        </p:blipFill>
        <p:spPr>
          <a:xfrm rot="279867">
            <a:off x="4975280" y="2095139"/>
            <a:ext cx="3231468" cy="2018948"/>
          </a:xfrm>
          <a:prstGeom prst="rect">
            <a:avLst/>
          </a:prstGeom>
        </p:spPr>
      </p:pic>
      <p:sp>
        <p:nvSpPr>
          <p:cNvPr id="4" name="Espace réservé du numéro de diapositive 3">
            <a:extLst>
              <a:ext uri="{FF2B5EF4-FFF2-40B4-BE49-F238E27FC236}">
                <a16:creationId xmlns:a16="http://schemas.microsoft.com/office/drawing/2014/main" id="{CCBB3FF7-F4C3-4C21-AE1E-3ECB3E889DF5}"/>
              </a:ext>
            </a:extLst>
          </p:cNvPr>
          <p:cNvSpPr>
            <a:spLocks noGrp="1"/>
          </p:cNvSpPr>
          <p:nvPr>
            <p:ph type="sldNum" sz="quarter" idx="4"/>
          </p:nvPr>
        </p:nvSpPr>
        <p:spPr/>
        <p:txBody>
          <a:bodyPr/>
          <a:lstStyle/>
          <a:p>
            <a:pPr fontAlgn="base">
              <a:spcBef>
                <a:spcPct val="0"/>
              </a:spcBef>
              <a:spcAft>
                <a:spcPct val="0"/>
              </a:spcAft>
            </a:pPr>
            <a:fld id="{B46F0BA1-7C7D-4148-8B05-E9621F95834D}" type="slidenum">
              <a:rPr lang="en-US" altLang="fr-FR" smtClean="0">
                <a:solidFill>
                  <a:srgbClr val="FFFFFF"/>
                </a:solidFill>
              </a:rPr>
              <a:pPr fontAlgn="base">
                <a:spcBef>
                  <a:spcPct val="0"/>
                </a:spcBef>
                <a:spcAft>
                  <a:spcPct val="0"/>
                </a:spcAft>
              </a:pPr>
              <a:t>6</a:t>
            </a:fld>
            <a:endParaRPr lang="en-US" altLang="fr-FR">
              <a:solidFill>
                <a:srgbClr val="FFFFFF"/>
              </a:solidFill>
            </a:endParaRPr>
          </a:p>
        </p:txBody>
      </p:sp>
      <p:pic>
        <p:nvPicPr>
          <p:cNvPr id="39" name="Picture 189" descr="bv_niger2">
            <a:extLst>
              <a:ext uri="{FF2B5EF4-FFF2-40B4-BE49-F238E27FC236}">
                <a16:creationId xmlns:a16="http://schemas.microsoft.com/office/drawing/2014/main" id="{841FEE48-E385-4AA6-9814-5A6E66A4F2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342463">
            <a:off x="5587653" y="2433482"/>
            <a:ext cx="1271538" cy="920810"/>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AA68192C-1398-4708-B526-B10005C1640D}"/>
              </a:ext>
            </a:extLst>
          </p:cNvPr>
          <p:cNvSpPr/>
          <p:nvPr/>
        </p:nvSpPr>
        <p:spPr>
          <a:xfrm rot="18224420">
            <a:off x="6075231" y="2680389"/>
            <a:ext cx="358744" cy="4218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B64EEA7B-0F03-4D47-9AAA-BCD323272D39}"/>
              </a:ext>
            </a:extLst>
          </p:cNvPr>
          <p:cNvSpPr txBox="1"/>
          <p:nvPr/>
        </p:nvSpPr>
        <p:spPr>
          <a:xfrm>
            <a:off x="843597" y="3246014"/>
            <a:ext cx="2089033" cy="276999"/>
          </a:xfrm>
          <a:prstGeom prst="rect">
            <a:avLst/>
          </a:prstGeom>
          <a:noFill/>
        </p:spPr>
        <p:txBody>
          <a:bodyPr wrap="none" rtlCol="0">
            <a:spAutoFit/>
          </a:bodyPr>
          <a:lstStyle/>
          <a:p>
            <a:r>
              <a:rPr lang="fr-FR" sz="1200" i="1" dirty="0"/>
              <a:t>Wilcox et al. 2018, </a:t>
            </a:r>
            <a:r>
              <a:rPr lang="fr-FR" sz="1200" i="1" dirty="0" err="1"/>
              <a:t>J.Hydrol</a:t>
            </a:r>
            <a:r>
              <a:rPr lang="fr-FR" sz="1200" i="1" dirty="0"/>
              <a:t>.</a:t>
            </a:r>
          </a:p>
        </p:txBody>
      </p:sp>
      <p:cxnSp>
        <p:nvCxnSpPr>
          <p:cNvPr id="8" name="Connecteur droit avec flèche 7">
            <a:extLst>
              <a:ext uri="{FF2B5EF4-FFF2-40B4-BE49-F238E27FC236}">
                <a16:creationId xmlns:a16="http://schemas.microsoft.com/office/drawing/2014/main" id="{5FC4D931-D6F8-4D99-8F59-3CC084FEE31B}"/>
              </a:ext>
            </a:extLst>
          </p:cNvPr>
          <p:cNvCxnSpPr>
            <a:cxnSpLocks/>
            <a:stCxn id="2" idx="5"/>
            <a:endCxn id="95" idx="1"/>
          </p:cNvCxnSpPr>
          <p:nvPr/>
        </p:nvCxnSpPr>
        <p:spPr>
          <a:xfrm flipV="1">
            <a:off x="6449075" y="2554502"/>
            <a:ext cx="2085667" cy="3141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11" name="Groupe 110">
            <a:extLst>
              <a:ext uri="{FF2B5EF4-FFF2-40B4-BE49-F238E27FC236}">
                <a16:creationId xmlns:a16="http://schemas.microsoft.com/office/drawing/2014/main" id="{D92C8B79-E5BA-4CC1-B5A2-EDFE27335508}"/>
              </a:ext>
            </a:extLst>
          </p:cNvPr>
          <p:cNvGrpSpPr>
            <a:grpSpLocks noChangeAspect="1"/>
          </p:cNvGrpSpPr>
          <p:nvPr/>
        </p:nvGrpSpPr>
        <p:grpSpPr>
          <a:xfrm>
            <a:off x="6779731" y="92338"/>
            <a:ext cx="1405669" cy="1405669"/>
            <a:chOff x="7596057" y="221867"/>
            <a:chExt cx="2133598" cy="2133598"/>
          </a:xfrm>
        </p:grpSpPr>
        <p:pic>
          <p:nvPicPr>
            <p:cNvPr id="112" name="Image 111">
              <a:extLst>
                <a:ext uri="{FF2B5EF4-FFF2-40B4-BE49-F238E27FC236}">
                  <a16:creationId xmlns:a16="http://schemas.microsoft.com/office/drawing/2014/main" id="{87E71E29-F2B8-4CEB-9278-357D94E1256A}"/>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31632"/>
            <a:stretch/>
          </p:blipFill>
          <p:spPr>
            <a:xfrm>
              <a:off x="7596057" y="328716"/>
              <a:ext cx="2133598" cy="1458686"/>
            </a:xfrm>
            <a:prstGeom prst="rect">
              <a:avLst/>
            </a:prstGeom>
          </p:spPr>
        </p:pic>
        <p:sp>
          <p:nvSpPr>
            <p:cNvPr id="113" name="Rectangle 112">
              <a:extLst>
                <a:ext uri="{FF2B5EF4-FFF2-40B4-BE49-F238E27FC236}">
                  <a16:creationId xmlns:a16="http://schemas.microsoft.com/office/drawing/2014/main" id="{89DA0724-EA71-4881-A91D-3B491FACF7B3}"/>
                </a:ext>
              </a:extLst>
            </p:cNvPr>
            <p:cNvSpPr/>
            <p:nvPr/>
          </p:nvSpPr>
          <p:spPr>
            <a:xfrm>
              <a:off x="7596057" y="221867"/>
              <a:ext cx="2133598" cy="21335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4" name="Image 113">
              <a:extLst>
                <a:ext uri="{FF2B5EF4-FFF2-40B4-BE49-F238E27FC236}">
                  <a16:creationId xmlns:a16="http://schemas.microsoft.com/office/drawing/2014/main" id="{FD7313DB-5283-4FFB-AE2C-EA920A4C9EF2}"/>
                </a:ext>
              </a:extLst>
            </p:cNvPr>
            <p:cNvPicPr>
              <a:picLocks noChangeAspect="1"/>
            </p:cNvPicPr>
            <p:nvPr/>
          </p:nvPicPr>
          <p:blipFill>
            <a:blip r:embed="rId6"/>
            <a:stretch>
              <a:fillRect/>
            </a:stretch>
          </p:blipFill>
          <p:spPr>
            <a:xfrm>
              <a:off x="7606943" y="1750187"/>
              <a:ext cx="2110313" cy="494416"/>
            </a:xfrm>
            <a:prstGeom prst="rect">
              <a:avLst/>
            </a:prstGeom>
          </p:spPr>
        </p:pic>
      </p:grpSp>
      <p:sp>
        <p:nvSpPr>
          <p:cNvPr id="116" name="ZoneTexte 115">
            <a:extLst>
              <a:ext uri="{FF2B5EF4-FFF2-40B4-BE49-F238E27FC236}">
                <a16:creationId xmlns:a16="http://schemas.microsoft.com/office/drawing/2014/main" id="{3093D157-0C4B-471E-BBB8-1A9E6CDF27D0}"/>
              </a:ext>
            </a:extLst>
          </p:cNvPr>
          <p:cNvSpPr txBox="1"/>
          <p:nvPr/>
        </p:nvSpPr>
        <p:spPr>
          <a:xfrm>
            <a:off x="7137242" y="1501778"/>
            <a:ext cx="877163" cy="369332"/>
          </a:xfrm>
          <a:prstGeom prst="rect">
            <a:avLst/>
          </a:prstGeom>
          <a:noFill/>
        </p:spPr>
        <p:txBody>
          <a:bodyPr wrap="none" rtlCol="0">
            <a:spAutoFit/>
          </a:bodyPr>
          <a:lstStyle/>
          <a:p>
            <a:r>
              <a:rPr lang="fr-FR" dirty="0" err="1"/>
              <a:t>Floods</a:t>
            </a:r>
            <a:endParaRPr lang="fr-FR" dirty="0"/>
          </a:p>
        </p:txBody>
      </p:sp>
      <p:pic>
        <p:nvPicPr>
          <p:cNvPr id="95" name="Image 94">
            <a:extLst>
              <a:ext uri="{FF2B5EF4-FFF2-40B4-BE49-F238E27FC236}">
                <a16:creationId xmlns:a16="http://schemas.microsoft.com/office/drawing/2014/main" id="{F5CAE8AF-F6C8-4B07-BD71-F7D7F03F6F78}"/>
              </a:ext>
            </a:extLst>
          </p:cNvPr>
          <p:cNvPicPr>
            <a:picLocks noChangeAspect="1"/>
          </p:cNvPicPr>
          <p:nvPr/>
        </p:nvPicPr>
        <p:blipFill rotWithShape="1">
          <a:blip r:embed="rId7"/>
          <a:srcRect t="1559"/>
          <a:stretch/>
        </p:blipFill>
        <p:spPr>
          <a:xfrm>
            <a:off x="8534742" y="1066884"/>
            <a:ext cx="3235977" cy="2975236"/>
          </a:xfrm>
          <a:prstGeom prst="rect">
            <a:avLst/>
          </a:prstGeom>
          <a:noFill/>
          <a:ln w="38100">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52AF965C-3A4D-4B79-9351-427130B74320}"/>
              </a:ext>
            </a:extLst>
          </p:cNvPr>
          <p:cNvSpPr/>
          <p:nvPr/>
        </p:nvSpPr>
        <p:spPr>
          <a:xfrm>
            <a:off x="9033374" y="1079526"/>
            <a:ext cx="2525472" cy="2655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71D3D41B-20AE-4C42-899C-64AA313947AA}"/>
              </a:ext>
            </a:extLst>
          </p:cNvPr>
          <p:cNvSpPr txBox="1"/>
          <p:nvPr/>
        </p:nvSpPr>
        <p:spPr>
          <a:xfrm>
            <a:off x="9250791" y="1145341"/>
            <a:ext cx="2090637" cy="584775"/>
          </a:xfrm>
          <a:prstGeom prst="rect">
            <a:avLst/>
          </a:prstGeom>
          <a:noFill/>
        </p:spPr>
        <p:txBody>
          <a:bodyPr wrap="none" rtlCol="0">
            <a:spAutoFit/>
          </a:bodyPr>
          <a:lstStyle/>
          <a:p>
            <a:pPr algn="ctr"/>
            <a:r>
              <a:rPr lang="fr-FR" sz="1600" b="1" dirty="0" err="1">
                <a:solidFill>
                  <a:schemeClr val="accent5">
                    <a:lumMod val="10000"/>
                  </a:schemeClr>
                </a:solidFill>
              </a:rPr>
              <a:t>Sahelian</a:t>
            </a:r>
            <a:r>
              <a:rPr lang="fr-FR" sz="1600" b="1" dirty="0">
                <a:solidFill>
                  <a:schemeClr val="accent5">
                    <a:lumMod val="10000"/>
                  </a:schemeClr>
                </a:solidFill>
              </a:rPr>
              <a:t> </a:t>
            </a:r>
            <a:r>
              <a:rPr lang="fr-FR" sz="1600" b="1" dirty="0" err="1">
                <a:solidFill>
                  <a:schemeClr val="accent5">
                    <a:lumMod val="10000"/>
                  </a:schemeClr>
                </a:solidFill>
              </a:rPr>
              <a:t>tirbutaries</a:t>
            </a:r>
            <a:endParaRPr lang="fr-FR" sz="1600" b="1" dirty="0">
              <a:solidFill>
                <a:schemeClr val="accent5">
                  <a:lumMod val="10000"/>
                </a:schemeClr>
              </a:solidFill>
            </a:endParaRPr>
          </a:p>
          <a:p>
            <a:pPr algn="ctr"/>
            <a:r>
              <a:rPr lang="fr-FR" sz="1600" b="1" dirty="0">
                <a:solidFill>
                  <a:schemeClr val="accent5">
                    <a:lumMod val="10000"/>
                  </a:schemeClr>
                </a:solidFill>
              </a:rPr>
              <a:t>Niger River</a:t>
            </a:r>
          </a:p>
        </p:txBody>
      </p:sp>
      <p:grpSp>
        <p:nvGrpSpPr>
          <p:cNvPr id="20" name="Groupe 19">
            <a:extLst>
              <a:ext uri="{FF2B5EF4-FFF2-40B4-BE49-F238E27FC236}">
                <a16:creationId xmlns:a16="http://schemas.microsoft.com/office/drawing/2014/main" id="{592F3C2C-8EFA-48A1-AAA0-44A9AD5779FD}"/>
              </a:ext>
            </a:extLst>
          </p:cNvPr>
          <p:cNvGrpSpPr/>
          <p:nvPr/>
        </p:nvGrpSpPr>
        <p:grpSpPr>
          <a:xfrm>
            <a:off x="9289631" y="1711408"/>
            <a:ext cx="1945915" cy="1416122"/>
            <a:chOff x="9289631" y="1711408"/>
            <a:chExt cx="1945915" cy="1416122"/>
          </a:xfrm>
        </p:grpSpPr>
        <p:sp>
          <p:nvSpPr>
            <p:cNvPr id="96" name="Rectangle 95">
              <a:extLst>
                <a:ext uri="{FF2B5EF4-FFF2-40B4-BE49-F238E27FC236}">
                  <a16:creationId xmlns:a16="http://schemas.microsoft.com/office/drawing/2014/main" id="{ADD8363E-B4E4-4218-B586-30EFB58F027A}"/>
                </a:ext>
              </a:extLst>
            </p:cNvPr>
            <p:cNvSpPr/>
            <p:nvPr/>
          </p:nvSpPr>
          <p:spPr>
            <a:xfrm>
              <a:off x="9289631" y="2859325"/>
              <a:ext cx="519546" cy="2682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7" name="Rectangle 96">
              <a:extLst>
                <a:ext uri="{FF2B5EF4-FFF2-40B4-BE49-F238E27FC236}">
                  <a16:creationId xmlns:a16="http://schemas.microsoft.com/office/drawing/2014/main" id="{C8540F66-F4CE-4C1C-B261-D978CE43810D}"/>
                </a:ext>
              </a:extLst>
            </p:cNvPr>
            <p:cNvSpPr/>
            <p:nvPr/>
          </p:nvSpPr>
          <p:spPr>
            <a:xfrm>
              <a:off x="10850086" y="2286886"/>
              <a:ext cx="385460" cy="1896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 en arc 9">
              <a:extLst>
                <a:ext uri="{FF2B5EF4-FFF2-40B4-BE49-F238E27FC236}">
                  <a16:creationId xmlns:a16="http://schemas.microsoft.com/office/drawing/2014/main" id="{AFBE7F61-406E-4869-8708-5E714206514F}"/>
                </a:ext>
              </a:extLst>
            </p:cNvPr>
            <p:cNvCxnSpPr>
              <a:cxnSpLocks/>
              <a:stCxn id="96" idx="0"/>
              <a:endCxn id="97" idx="0"/>
            </p:cNvCxnSpPr>
            <p:nvPr/>
          </p:nvCxnSpPr>
          <p:spPr>
            <a:xfrm rot="5400000" flipH="1" flipV="1">
              <a:off x="10009891" y="1826400"/>
              <a:ext cx="572439" cy="1493412"/>
            </a:xfrm>
            <a:prstGeom prst="curvedConnector3">
              <a:avLst>
                <a:gd name="adj1" fmla="val 13993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90C58DE5-0046-466C-98B3-07DEB5C9047D}"/>
                </a:ext>
              </a:extLst>
            </p:cNvPr>
            <p:cNvSpPr txBox="1"/>
            <p:nvPr/>
          </p:nvSpPr>
          <p:spPr>
            <a:xfrm>
              <a:off x="9511659" y="1711408"/>
              <a:ext cx="595035" cy="461665"/>
            </a:xfrm>
            <a:prstGeom prst="rect">
              <a:avLst/>
            </a:prstGeom>
            <a:noFill/>
          </p:spPr>
          <p:txBody>
            <a:bodyPr wrap="none" rtlCol="0">
              <a:spAutoFit/>
            </a:bodyPr>
            <a:lstStyle/>
            <a:p>
              <a:r>
                <a:rPr lang="fr-FR" sz="2400" dirty="0">
                  <a:solidFill>
                    <a:srgbClr val="FF0000"/>
                  </a:solidFill>
                </a:rPr>
                <a:t>x 2</a:t>
              </a:r>
            </a:p>
          </p:txBody>
        </p:sp>
      </p:grpSp>
      <p:sp>
        <p:nvSpPr>
          <p:cNvPr id="53" name="ZoneTexte 52">
            <a:extLst>
              <a:ext uri="{FF2B5EF4-FFF2-40B4-BE49-F238E27FC236}">
                <a16:creationId xmlns:a16="http://schemas.microsoft.com/office/drawing/2014/main" id="{BA094BE5-DC04-4131-B030-0F615544844F}"/>
              </a:ext>
            </a:extLst>
          </p:cNvPr>
          <p:cNvSpPr txBox="1"/>
          <p:nvPr/>
        </p:nvSpPr>
        <p:spPr>
          <a:xfrm>
            <a:off x="9826412" y="3142945"/>
            <a:ext cx="1726755" cy="307777"/>
          </a:xfrm>
          <a:prstGeom prst="rect">
            <a:avLst/>
          </a:prstGeom>
          <a:noFill/>
        </p:spPr>
        <p:txBody>
          <a:bodyPr wrap="none" rtlCol="0">
            <a:spAutoFit/>
          </a:bodyPr>
          <a:lstStyle/>
          <a:p>
            <a:pPr algn="ctr"/>
            <a:r>
              <a:rPr lang="fr-FR" sz="1400" b="1" dirty="0">
                <a:solidFill>
                  <a:schemeClr val="accent5">
                    <a:lumMod val="10000"/>
                  </a:schemeClr>
                </a:solidFill>
              </a:rPr>
              <a:t>10-yr return </a:t>
            </a:r>
            <a:r>
              <a:rPr lang="fr-FR" sz="1400" b="1" dirty="0" err="1">
                <a:solidFill>
                  <a:schemeClr val="accent5">
                    <a:lumMod val="10000"/>
                  </a:schemeClr>
                </a:solidFill>
              </a:rPr>
              <a:t>levels</a:t>
            </a:r>
            <a:endParaRPr lang="fr-FR" sz="1400" b="1" dirty="0">
              <a:solidFill>
                <a:schemeClr val="accent5">
                  <a:lumMod val="10000"/>
                </a:schemeClr>
              </a:solidFill>
            </a:endParaRPr>
          </a:p>
        </p:txBody>
      </p:sp>
      <p:sp>
        <p:nvSpPr>
          <p:cNvPr id="33" name="ZoneTexte 32">
            <a:extLst>
              <a:ext uri="{FF2B5EF4-FFF2-40B4-BE49-F238E27FC236}">
                <a16:creationId xmlns:a16="http://schemas.microsoft.com/office/drawing/2014/main" id="{851DA03B-A931-4DFB-B3E4-A3519B4C8C00}"/>
              </a:ext>
            </a:extLst>
          </p:cNvPr>
          <p:cNvSpPr txBox="1"/>
          <p:nvPr/>
        </p:nvSpPr>
        <p:spPr>
          <a:xfrm>
            <a:off x="3653175" y="1471989"/>
            <a:ext cx="1838965" cy="369332"/>
          </a:xfrm>
          <a:prstGeom prst="rect">
            <a:avLst/>
          </a:prstGeom>
          <a:noFill/>
        </p:spPr>
        <p:txBody>
          <a:bodyPr wrap="none" rtlCol="0">
            <a:spAutoFit/>
          </a:bodyPr>
          <a:lstStyle/>
          <a:p>
            <a:r>
              <a:rPr lang="fr-FR" dirty="0" err="1">
                <a:effectLst>
                  <a:outerShdw blurRad="38100" dist="38100" dir="2700000" algn="tl">
                    <a:srgbClr val="000000">
                      <a:alpha val="43137"/>
                    </a:srgbClr>
                  </a:outerShdw>
                </a:effectLst>
              </a:rPr>
              <a:t>Extreme</a:t>
            </a:r>
            <a:r>
              <a:rPr lang="fr-FR" dirty="0">
                <a:effectLst>
                  <a:outerShdw blurRad="38100" dist="38100" dir="2700000" algn="tl">
                    <a:srgbClr val="000000">
                      <a:alpha val="43137"/>
                    </a:srgbClr>
                  </a:outerShdw>
                </a:effectLst>
              </a:rPr>
              <a:t> </a:t>
            </a:r>
            <a:r>
              <a:rPr lang="fr-FR" dirty="0" err="1">
                <a:effectLst>
                  <a:outerShdw blurRad="38100" dist="38100" dir="2700000" algn="tl">
                    <a:srgbClr val="000000">
                      <a:alpha val="43137"/>
                    </a:srgbClr>
                  </a:outerShdw>
                </a:effectLst>
              </a:rPr>
              <a:t>Storms</a:t>
            </a:r>
            <a:endParaRPr lang="fr-FR" dirty="0">
              <a:effectLst>
                <a:outerShdw blurRad="38100" dist="38100" dir="2700000" algn="tl">
                  <a:srgbClr val="000000">
                    <a:alpha val="43137"/>
                  </a:srgbClr>
                </a:outerShdw>
              </a:effectLst>
            </a:endParaRPr>
          </a:p>
        </p:txBody>
      </p:sp>
      <p:grpSp>
        <p:nvGrpSpPr>
          <p:cNvPr id="34" name="Groupe 33">
            <a:extLst>
              <a:ext uri="{FF2B5EF4-FFF2-40B4-BE49-F238E27FC236}">
                <a16:creationId xmlns:a16="http://schemas.microsoft.com/office/drawing/2014/main" id="{6D71D879-4FA3-42CB-9818-70511E970C1E}"/>
              </a:ext>
            </a:extLst>
          </p:cNvPr>
          <p:cNvGrpSpPr>
            <a:grpSpLocks noChangeAspect="1"/>
          </p:cNvGrpSpPr>
          <p:nvPr/>
        </p:nvGrpSpPr>
        <p:grpSpPr>
          <a:xfrm>
            <a:off x="3863411" y="86294"/>
            <a:ext cx="1405669" cy="1405669"/>
            <a:chOff x="5161943" y="235049"/>
            <a:chExt cx="2133598" cy="2133598"/>
          </a:xfrm>
        </p:grpSpPr>
        <p:sp>
          <p:nvSpPr>
            <p:cNvPr id="36" name="Ellipse 35">
              <a:extLst>
                <a:ext uri="{FF2B5EF4-FFF2-40B4-BE49-F238E27FC236}">
                  <a16:creationId xmlns:a16="http://schemas.microsoft.com/office/drawing/2014/main" id="{8D5A134B-E169-4334-9EF6-E415EBC97D44}"/>
                </a:ext>
              </a:extLst>
            </p:cNvPr>
            <p:cNvSpPr/>
            <p:nvPr/>
          </p:nvSpPr>
          <p:spPr>
            <a:xfrm>
              <a:off x="5447527" y="841704"/>
              <a:ext cx="1156081" cy="278312"/>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D625FB4F-4C83-4EC6-90EE-1D7B2C943E6D}"/>
                </a:ext>
              </a:extLst>
            </p:cNvPr>
            <p:cNvSpPr/>
            <p:nvPr/>
          </p:nvSpPr>
          <p:spPr>
            <a:xfrm>
              <a:off x="5630352" y="1011162"/>
              <a:ext cx="816428" cy="293914"/>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631F6950-3217-4796-9046-AB9899C8618A}"/>
                </a:ext>
              </a:extLst>
            </p:cNvPr>
            <p:cNvSpPr/>
            <p:nvPr/>
          </p:nvSpPr>
          <p:spPr>
            <a:xfrm>
              <a:off x="5736995" y="1197676"/>
              <a:ext cx="709785" cy="256311"/>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03FCCDFA-D9C1-4313-9905-06FA9E6E28C9}"/>
                </a:ext>
              </a:extLst>
            </p:cNvPr>
            <p:cNvSpPr/>
            <p:nvPr/>
          </p:nvSpPr>
          <p:spPr>
            <a:xfrm>
              <a:off x="5843639" y="1384191"/>
              <a:ext cx="603142" cy="173966"/>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C56486A6-6FFB-471D-A3ED-D63323AD3539}"/>
                </a:ext>
              </a:extLst>
            </p:cNvPr>
            <p:cNvSpPr/>
            <p:nvPr/>
          </p:nvSpPr>
          <p:spPr>
            <a:xfrm>
              <a:off x="6001998" y="1517199"/>
              <a:ext cx="391885" cy="66566"/>
            </a:xfrm>
            <a:prstGeom prst="ellipse">
              <a:avLst/>
            </a:prstGeom>
            <a:solidFill>
              <a:srgbClr val="3232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3729B266-0927-4CC4-B04F-EEEF817F82DA}"/>
                </a:ext>
              </a:extLst>
            </p:cNvPr>
            <p:cNvSpPr/>
            <p:nvPr/>
          </p:nvSpPr>
          <p:spPr>
            <a:xfrm>
              <a:off x="5161943" y="235049"/>
              <a:ext cx="2133598" cy="21335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65D7507A-051D-4A2B-8254-75BE74239A20}"/>
                </a:ext>
              </a:extLst>
            </p:cNvPr>
            <p:cNvSpPr/>
            <p:nvPr/>
          </p:nvSpPr>
          <p:spPr>
            <a:xfrm>
              <a:off x="5447526" y="602273"/>
              <a:ext cx="1156081" cy="369332"/>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2CAD7C51-7296-41CA-8ACF-4C9DD3AC638E}"/>
                </a:ext>
              </a:extLst>
            </p:cNvPr>
            <p:cNvSpPr/>
            <p:nvPr/>
          </p:nvSpPr>
          <p:spPr>
            <a:xfrm>
              <a:off x="5447525" y="362842"/>
              <a:ext cx="1156081" cy="369332"/>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609D70DF-EF5B-4C58-A8F3-A7A707FBD27A}"/>
                </a:ext>
              </a:extLst>
            </p:cNvPr>
            <p:cNvSpPr/>
            <p:nvPr/>
          </p:nvSpPr>
          <p:spPr>
            <a:xfrm>
              <a:off x="5455856" y="352582"/>
              <a:ext cx="1826141" cy="246205"/>
            </a:xfrm>
            <a:prstGeom prst="ellipse">
              <a:avLst/>
            </a:prstGeom>
            <a:solidFill>
              <a:srgbClr val="323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7" name="Connecteur droit 46">
              <a:extLst>
                <a:ext uri="{FF2B5EF4-FFF2-40B4-BE49-F238E27FC236}">
                  <a16:creationId xmlns:a16="http://schemas.microsoft.com/office/drawing/2014/main" id="{63A451D9-498F-49DC-83E6-DF652460B85A}"/>
                </a:ext>
              </a:extLst>
            </p:cNvPr>
            <p:cNvCxnSpPr/>
            <p:nvPr/>
          </p:nvCxnSpPr>
          <p:spPr>
            <a:xfrm>
              <a:off x="6089076" y="1606165"/>
              <a:ext cx="228680" cy="34024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B585D93A-7328-44BD-9E5B-8302C9769C7E}"/>
                </a:ext>
              </a:extLst>
            </p:cNvPr>
            <p:cNvCxnSpPr/>
            <p:nvPr/>
          </p:nvCxnSpPr>
          <p:spPr>
            <a:xfrm>
              <a:off x="6260586" y="1659090"/>
              <a:ext cx="228680" cy="34024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7EBC0855-6C77-43BE-B223-2C6BD7FABBBC}"/>
                </a:ext>
              </a:extLst>
            </p:cNvPr>
            <p:cNvCxnSpPr/>
            <p:nvPr/>
          </p:nvCxnSpPr>
          <p:spPr>
            <a:xfrm>
              <a:off x="6374926" y="1627375"/>
              <a:ext cx="228680" cy="34024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2F521CC-3302-4FE1-8F63-FB9E3C00D158}"/>
                </a:ext>
              </a:extLst>
            </p:cNvPr>
            <p:cNvCxnSpPr/>
            <p:nvPr/>
          </p:nvCxnSpPr>
          <p:spPr>
            <a:xfrm>
              <a:off x="5946151" y="1601593"/>
              <a:ext cx="228680" cy="34024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pic>
        <p:nvPicPr>
          <p:cNvPr id="52" name="Image 51">
            <a:extLst>
              <a:ext uri="{FF2B5EF4-FFF2-40B4-BE49-F238E27FC236}">
                <a16:creationId xmlns:a16="http://schemas.microsoft.com/office/drawing/2014/main" id="{D3873C27-1691-4CFA-983E-6538E699DF32}"/>
              </a:ext>
            </a:extLst>
          </p:cNvPr>
          <p:cNvPicPr>
            <a:picLocks noChangeAspect="1"/>
          </p:cNvPicPr>
          <p:nvPr/>
        </p:nvPicPr>
        <p:blipFill rotWithShape="1">
          <a:blip r:embed="rId8"/>
          <a:srcRect l="5356" t="16363" r="10635" b="12870"/>
          <a:stretch/>
        </p:blipFill>
        <p:spPr>
          <a:xfrm>
            <a:off x="19362" y="1259643"/>
            <a:ext cx="3626641" cy="2420658"/>
          </a:xfrm>
          <a:prstGeom prst="rect">
            <a:avLst/>
          </a:prstGeom>
          <a:ln>
            <a:noFill/>
          </a:ln>
          <a:effectLst>
            <a:outerShdw blurRad="292100" dist="139700" dir="2700000" algn="tl" rotWithShape="0">
              <a:srgbClr val="333333">
                <a:alpha val="65000"/>
              </a:srgbClr>
            </a:outerShdw>
          </a:effectLst>
        </p:spPr>
      </p:pic>
      <p:pic>
        <p:nvPicPr>
          <p:cNvPr id="32" name="Image 31">
            <a:extLst>
              <a:ext uri="{FF2B5EF4-FFF2-40B4-BE49-F238E27FC236}">
                <a16:creationId xmlns:a16="http://schemas.microsoft.com/office/drawing/2014/main" id="{DAC23599-17EC-46F9-B278-E0960F9F284B}"/>
              </a:ext>
            </a:extLst>
          </p:cNvPr>
          <p:cNvPicPr>
            <a:picLocks noChangeAspect="1"/>
          </p:cNvPicPr>
          <p:nvPr/>
        </p:nvPicPr>
        <p:blipFill>
          <a:blip r:embed="rId9"/>
          <a:stretch>
            <a:fillRect/>
          </a:stretch>
        </p:blipFill>
        <p:spPr>
          <a:xfrm>
            <a:off x="10964" y="185416"/>
            <a:ext cx="3648164" cy="1094449"/>
          </a:xfrm>
          <a:prstGeom prst="rect">
            <a:avLst/>
          </a:prstGeom>
          <a:ln>
            <a:noFill/>
          </a:ln>
          <a:effectLst>
            <a:outerShdw blurRad="292100" dist="139700" dir="2700000" algn="tl" rotWithShape="0">
              <a:srgbClr val="333333">
                <a:alpha val="65000"/>
              </a:srgbClr>
            </a:outerShdw>
          </a:effectLst>
        </p:spPr>
      </p:pic>
      <p:grpSp>
        <p:nvGrpSpPr>
          <p:cNvPr id="16" name="Groupe 15">
            <a:extLst>
              <a:ext uri="{FF2B5EF4-FFF2-40B4-BE49-F238E27FC236}">
                <a16:creationId xmlns:a16="http://schemas.microsoft.com/office/drawing/2014/main" id="{FB1765B2-FD35-435B-AA57-C70E8EA16517}"/>
              </a:ext>
            </a:extLst>
          </p:cNvPr>
          <p:cNvGrpSpPr/>
          <p:nvPr/>
        </p:nvGrpSpPr>
        <p:grpSpPr>
          <a:xfrm>
            <a:off x="2050809" y="3127530"/>
            <a:ext cx="8455868" cy="3697727"/>
            <a:chOff x="2050809" y="3127530"/>
            <a:chExt cx="8455868" cy="3697727"/>
          </a:xfrm>
        </p:grpSpPr>
        <p:pic>
          <p:nvPicPr>
            <p:cNvPr id="101" name="Picture 4" descr="DSC00061c">
              <a:extLst>
                <a:ext uri="{FF2B5EF4-FFF2-40B4-BE49-F238E27FC236}">
                  <a16:creationId xmlns:a16="http://schemas.microsoft.com/office/drawing/2014/main" id="{9B43D5B7-E58E-4AC4-9764-24586973C6B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00796" y="4396404"/>
              <a:ext cx="1605059" cy="130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4" descr="Image2">
              <a:extLst>
                <a:ext uri="{FF2B5EF4-FFF2-40B4-BE49-F238E27FC236}">
                  <a16:creationId xmlns:a16="http://schemas.microsoft.com/office/drawing/2014/main" id="{1BE345E2-9DEE-4CC9-98A8-CC55955BF3C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10266" y="4396405"/>
              <a:ext cx="1852150" cy="130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ZoneTexte 102">
              <a:extLst>
                <a:ext uri="{FF2B5EF4-FFF2-40B4-BE49-F238E27FC236}">
                  <a16:creationId xmlns:a16="http://schemas.microsoft.com/office/drawing/2014/main" id="{7F6C2031-05A7-4EF0-A01A-4F4411DD75D6}"/>
                </a:ext>
              </a:extLst>
            </p:cNvPr>
            <p:cNvSpPr txBox="1"/>
            <p:nvPr/>
          </p:nvSpPr>
          <p:spPr>
            <a:xfrm>
              <a:off x="7719468" y="5653811"/>
              <a:ext cx="1656223" cy="430887"/>
            </a:xfrm>
            <a:prstGeom prst="rect">
              <a:avLst/>
            </a:prstGeom>
            <a:noFill/>
          </p:spPr>
          <p:txBody>
            <a:bodyPr wrap="none" rtlCol="0">
              <a:spAutoFit/>
            </a:bodyPr>
            <a:lstStyle/>
            <a:p>
              <a:pPr algn="ctr"/>
              <a:r>
                <a:rPr lang="fr-FR" sz="1100" i="1" dirty="0"/>
                <a:t>Burkina Faso (# 2000), </a:t>
              </a:r>
            </a:p>
            <a:p>
              <a:pPr algn="ctr"/>
              <a:r>
                <a:rPr lang="fr-FR" sz="1100" i="1" dirty="0" err="1"/>
                <a:t>Courtesy</a:t>
              </a:r>
              <a:r>
                <a:rPr lang="fr-FR" sz="1100" i="1" dirty="0"/>
                <a:t> J.M. Paturel</a:t>
              </a:r>
            </a:p>
          </p:txBody>
        </p:sp>
        <p:sp>
          <p:nvSpPr>
            <p:cNvPr id="104" name="ZoneTexte 103">
              <a:extLst>
                <a:ext uri="{FF2B5EF4-FFF2-40B4-BE49-F238E27FC236}">
                  <a16:creationId xmlns:a16="http://schemas.microsoft.com/office/drawing/2014/main" id="{444C6068-5765-48B1-9317-02E5DA903512}"/>
                </a:ext>
              </a:extLst>
            </p:cNvPr>
            <p:cNvSpPr txBox="1"/>
            <p:nvPr/>
          </p:nvSpPr>
          <p:spPr>
            <a:xfrm>
              <a:off x="3816157" y="4613546"/>
              <a:ext cx="2242177" cy="1569660"/>
            </a:xfrm>
            <a:prstGeom prst="rect">
              <a:avLst/>
            </a:prstGeom>
            <a:noFill/>
          </p:spPr>
          <p:txBody>
            <a:bodyPr wrap="square" rtlCol="0">
              <a:spAutoFit/>
            </a:bodyPr>
            <a:lstStyle/>
            <a:p>
              <a:pPr algn="ctr"/>
              <a:r>
                <a:rPr lang="fr-FR" sz="2400" dirty="0" err="1"/>
                <a:t>Hydrological</a:t>
              </a:r>
              <a:endParaRPr lang="fr-FR" sz="2400" dirty="0"/>
            </a:p>
            <a:p>
              <a:pPr algn="ctr"/>
              <a:r>
                <a:rPr lang="fr-FR" sz="2400" dirty="0"/>
                <a:t>Standards </a:t>
              </a:r>
              <a:r>
                <a:rPr lang="fr-FR" sz="2400" dirty="0" err="1"/>
                <a:t>defined</a:t>
              </a:r>
              <a:r>
                <a:rPr lang="fr-FR" sz="2400" dirty="0"/>
                <a:t> in the 70’s</a:t>
              </a:r>
            </a:p>
          </p:txBody>
        </p:sp>
        <p:pic>
          <p:nvPicPr>
            <p:cNvPr id="105" name="Picture 2" descr="D:\A2_Pierre\2iE\Révision des normes\biblio_revision\w2570f[1].jpg">
              <a:extLst>
                <a:ext uri="{FF2B5EF4-FFF2-40B4-BE49-F238E27FC236}">
                  <a16:creationId xmlns:a16="http://schemas.microsoft.com/office/drawing/2014/main" id="{63FE50DB-515C-45C1-8863-F50CF9D085BA}"/>
                </a:ext>
              </a:extLst>
            </p:cNvPr>
            <p:cNvPicPr>
              <a:picLocks noChangeAspect="1" noChangeArrowheads="1"/>
            </p:cNvPicPr>
            <p:nvPr/>
          </p:nvPicPr>
          <p:blipFill>
            <a:blip r:embed="rId12" cstate="print"/>
            <a:srcRect/>
            <a:stretch>
              <a:fillRect/>
            </a:stretch>
          </p:blipFill>
          <p:spPr bwMode="auto">
            <a:xfrm>
              <a:off x="2050809" y="4209594"/>
              <a:ext cx="1774961" cy="2553971"/>
            </a:xfrm>
            <a:prstGeom prst="rect">
              <a:avLst/>
            </a:prstGeom>
            <a:noFill/>
          </p:spPr>
        </p:pic>
        <p:sp>
          <p:nvSpPr>
            <p:cNvPr id="106" name="Rectangle 105">
              <a:extLst>
                <a:ext uri="{FF2B5EF4-FFF2-40B4-BE49-F238E27FC236}">
                  <a16:creationId xmlns:a16="http://schemas.microsoft.com/office/drawing/2014/main" id="{A49FF13A-3EE9-48CD-8A8D-40B6E7021589}"/>
                </a:ext>
              </a:extLst>
            </p:cNvPr>
            <p:cNvSpPr/>
            <p:nvPr/>
          </p:nvSpPr>
          <p:spPr>
            <a:xfrm>
              <a:off x="2050810" y="4178946"/>
              <a:ext cx="4007524" cy="25846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Rectangle 106">
              <a:extLst>
                <a:ext uri="{FF2B5EF4-FFF2-40B4-BE49-F238E27FC236}">
                  <a16:creationId xmlns:a16="http://schemas.microsoft.com/office/drawing/2014/main" id="{D1F466A2-3395-4639-AA8D-3C408E20BAB8}"/>
                </a:ext>
              </a:extLst>
            </p:cNvPr>
            <p:cNvSpPr/>
            <p:nvPr/>
          </p:nvSpPr>
          <p:spPr>
            <a:xfrm>
              <a:off x="6325102" y="4207967"/>
              <a:ext cx="4020565" cy="25858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ZoneTexte 107">
              <a:extLst>
                <a:ext uri="{FF2B5EF4-FFF2-40B4-BE49-F238E27FC236}">
                  <a16:creationId xmlns:a16="http://schemas.microsoft.com/office/drawing/2014/main" id="{8F0F317C-A251-4EDD-99F8-B52B64F8DDA0}"/>
                </a:ext>
              </a:extLst>
            </p:cNvPr>
            <p:cNvSpPr txBox="1"/>
            <p:nvPr/>
          </p:nvSpPr>
          <p:spPr>
            <a:xfrm>
              <a:off x="6325102" y="5994260"/>
              <a:ext cx="4181575" cy="830997"/>
            </a:xfrm>
            <a:prstGeom prst="rect">
              <a:avLst/>
            </a:prstGeom>
            <a:noFill/>
          </p:spPr>
          <p:txBody>
            <a:bodyPr wrap="square" rtlCol="0">
              <a:spAutoFit/>
            </a:bodyPr>
            <a:lstStyle/>
            <a:p>
              <a:pPr algn="ctr"/>
              <a:r>
                <a:rPr lang="fr-FR" sz="2400" dirty="0"/>
                <a:t>! Impact on </a:t>
              </a:r>
            </a:p>
            <a:p>
              <a:pPr algn="ctr"/>
              <a:r>
                <a:rPr lang="fr-FR" sz="2400" dirty="0" err="1"/>
                <a:t>hydraulic</a:t>
              </a:r>
              <a:r>
                <a:rPr lang="fr-FR" sz="2400" dirty="0"/>
                <a:t> structures!</a:t>
              </a:r>
            </a:p>
          </p:txBody>
        </p:sp>
        <p:cxnSp>
          <p:nvCxnSpPr>
            <p:cNvPr id="15" name="Connecteur : en angle 14">
              <a:extLst>
                <a:ext uri="{FF2B5EF4-FFF2-40B4-BE49-F238E27FC236}">
                  <a16:creationId xmlns:a16="http://schemas.microsoft.com/office/drawing/2014/main" id="{608154EF-9CCE-432B-B7DC-B65D43997AE5}"/>
                </a:ext>
              </a:extLst>
            </p:cNvPr>
            <p:cNvCxnSpPr>
              <a:cxnSpLocks/>
              <a:stCxn id="96" idx="2"/>
              <a:endCxn id="106" idx="0"/>
            </p:cNvCxnSpPr>
            <p:nvPr/>
          </p:nvCxnSpPr>
          <p:spPr>
            <a:xfrm rot="5400000">
              <a:off x="6276280" y="905822"/>
              <a:ext cx="1051416" cy="5494832"/>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7" name="Image 56">
            <a:extLst>
              <a:ext uri="{FF2B5EF4-FFF2-40B4-BE49-F238E27FC236}">
                <a16:creationId xmlns:a16="http://schemas.microsoft.com/office/drawing/2014/main" id="{32125215-24C8-4CD6-86FF-171E441A0358}"/>
              </a:ext>
            </a:extLst>
          </p:cNvPr>
          <p:cNvPicPr>
            <a:picLocks noChangeAspect="1"/>
          </p:cNvPicPr>
          <p:nvPr/>
        </p:nvPicPr>
        <p:blipFill>
          <a:blip r:embed="rId13"/>
          <a:stretch>
            <a:fillRect/>
          </a:stretch>
        </p:blipFill>
        <p:spPr>
          <a:xfrm>
            <a:off x="8523374" y="132179"/>
            <a:ext cx="3247345" cy="10373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0594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34">
            <a:extLst>
              <a:ext uri="{FF2B5EF4-FFF2-40B4-BE49-F238E27FC236}">
                <a16:creationId xmlns:a16="http://schemas.microsoft.com/office/drawing/2014/main" id="{F7744368-9633-484C-94AF-E093CCB89004}"/>
              </a:ext>
            </a:extLst>
          </p:cNvPr>
          <p:cNvPicPr>
            <a:picLocks noChangeAspect="1"/>
          </p:cNvPicPr>
          <p:nvPr/>
        </p:nvPicPr>
        <p:blipFill rotWithShape="1">
          <a:blip r:embed="rId3"/>
          <a:srcRect l="32957" t="28594" r="22980" b="10448"/>
          <a:stretch/>
        </p:blipFill>
        <p:spPr>
          <a:xfrm rot="279867">
            <a:off x="4975280" y="2095139"/>
            <a:ext cx="3231468" cy="2018948"/>
          </a:xfrm>
          <a:prstGeom prst="rect">
            <a:avLst/>
          </a:prstGeom>
        </p:spPr>
      </p:pic>
      <p:sp>
        <p:nvSpPr>
          <p:cNvPr id="4" name="Espace réservé du numéro de diapositive 3">
            <a:extLst>
              <a:ext uri="{FF2B5EF4-FFF2-40B4-BE49-F238E27FC236}">
                <a16:creationId xmlns:a16="http://schemas.microsoft.com/office/drawing/2014/main" id="{CCBB3FF7-F4C3-4C21-AE1E-3ECB3E889DF5}"/>
              </a:ext>
            </a:extLst>
          </p:cNvPr>
          <p:cNvSpPr>
            <a:spLocks noGrp="1"/>
          </p:cNvSpPr>
          <p:nvPr>
            <p:ph type="sldNum" sz="quarter" idx="4"/>
          </p:nvPr>
        </p:nvSpPr>
        <p:spPr/>
        <p:txBody>
          <a:bodyPr/>
          <a:lstStyle/>
          <a:p>
            <a:pPr fontAlgn="base">
              <a:spcBef>
                <a:spcPct val="0"/>
              </a:spcBef>
              <a:spcAft>
                <a:spcPct val="0"/>
              </a:spcAft>
            </a:pPr>
            <a:fld id="{B46F0BA1-7C7D-4148-8B05-E9621F95834D}" type="slidenum">
              <a:rPr lang="en-US" altLang="fr-FR" smtClean="0">
                <a:solidFill>
                  <a:srgbClr val="FFFFFF"/>
                </a:solidFill>
              </a:rPr>
              <a:pPr fontAlgn="base">
                <a:spcBef>
                  <a:spcPct val="0"/>
                </a:spcBef>
                <a:spcAft>
                  <a:spcPct val="0"/>
                </a:spcAft>
              </a:pPr>
              <a:t>7</a:t>
            </a:fld>
            <a:endParaRPr lang="en-US" altLang="fr-FR">
              <a:solidFill>
                <a:srgbClr val="FFFFFF"/>
              </a:solidFill>
            </a:endParaRPr>
          </a:p>
        </p:txBody>
      </p:sp>
      <p:grpSp>
        <p:nvGrpSpPr>
          <p:cNvPr id="2" name="Groupe 1">
            <a:extLst>
              <a:ext uri="{FF2B5EF4-FFF2-40B4-BE49-F238E27FC236}">
                <a16:creationId xmlns:a16="http://schemas.microsoft.com/office/drawing/2014/main" id="{0AEEC805-C8A1-411C-8F11-E427AB5B666A}"/>
              </a:ext>
            </a:extLst>
          </p:cNvPr>
          <p:cNvGrpSpPr/>
          <p:nvPr/>
        </p:nvGrpSpPr>
        <p:grpSpPr>
          <a:xfrm>
            <a:off x="3609754" y="428561"/>
            <a:ext cx="4833860" cy="3556282"/>
            <a:chOff x="3609754" y="428561"/>
            <a:chExt cx="4833860" cy="3556282"/>
          </a:xfrm>
        </p:grpSpPr>
        <p:pic>
          <p:nvPicPr>
            <p:cNvPr id="54" name="Image 53">
              <a:extLst>
                <a:ext uri="{FF2B5EF4-FFF2-40B4-BE49-F238E27FC236}">
                  <a16:creationId xmlns:a16="http://schemas.microsoft.com/office/drawing/2014/main" id="{E3EDC4E8-E983-4604-9E48-80137CAB7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6164" y="563775"/>
              <a:ext cx="1745495" cy="1089069"/>
            </a:xfrm>
            <a:prstGeom prst="rect">
              <a:avLst/>
            </a:prstGeom>
          </p:spPr>
        </p:pic>
        <p:sp>
          <p:nvSpPr>
            <p:cNvPr id="55" name="ZoneTexte 54">
              <a:extLst>
                <a:ext uri="{FF2B5EF4-FFF2-40B4-BE49-F238E27FC236}">
                  <a16:creationId xmlns:a16="http://schemas.microsoft.com/office/drawing/2014/main" id="{17365DC3-C76B-495A-8843-771800D2D580}"/>
                </a:ext>
              </a:extLst>
            </p:cNvPr>
            <p:cNvSpPr txBox="1"/>
            <p:nvPr/>
          </p:nvSpPr>
          <p:spPr>
            <a:xfrm>
              <a:off x="5614260" y="536393"/>
              <a:ext cx="2829354" cy="1569660"/>
            </a:xfrm>
            <a:prstGeom prst="rect">
              <a:avLst/>
            </a:prstGeom>
            <a:noFill/>
          </p:spPr>
          <p:txBody>
            <a:bodyPr wrap="square" rtlCol="0">
              <a:spAutoFit/>
            </a:bodyPr>
            <a:lstStyle/>
            <a:p>
              <a:r>
                <a:rPr lang="fr-FR" sz="2400" dirty="0">
                  <a:effectLst>
                    <a:outerShdw blurRad="38100" dist="38100" dir="2700000" algn="tl">
                      <a:srgbClr val="000000">
                        <a:alpha val="43137"/>
                      </a:srgbClr>
                    </a:outerShdw>
                  </a:effectLst>
                </a:rPr>
                <a:t>New </a:t>
              </a:r>
              <a:r>
                <a:rPr lang="fr-FR" sz="2400" dirty="0" err="1">
                  <a:effectLst>
                    <a:outerShdw blurRad="38100" dist="38100" dir="2700000" algn="tl">
                      <a:srgbClr val="000000">
                        <a:alpha val="43137"/>
                      </a:srgbClr>
                    </a:outerShdw>
                  </a:effectLst>
                </a:rPr>
                <a:t>hydrological</a:t>
              </a:r>
              <a:r>
                <a:rPr lang="fr-FR" sz="2400" dirty="0">
                  <a:effectLst>
                    <a:outerShdw blurRad="38100" dist="38100" dir="2700000" algn="tl">
                      <a:srgbClr val="000000">
                        <a:alpha val="43137"/>
                      </a:srgbClr>
                    </a:outerShdw>
                  </a:effectLst>
                </a:rPr>
                <a:t> </a:t>
              </a:r>
              <a:r>
                <a:rPr lang="fr-FR" sz="2400" dirty="0" err="1">
                  <a:effectLst>
                    <a:outerShdw blurRad="38100" dist="38100" dir="2700000" algn="tl">
                      <a:srgbClr val="000000">
                        <a:alpha val="43137"/>
                      </a:srgbClr>
                    </a:outerShdw>
                  </a:effectLst>
                </a:rPr>
                <a:t>norms</a:t>
              </a:r>
              <a:r>
                <a:rPr lang="fr-FR" sz="2400" dirty="0">
                  <a:effectLst>
                    <a:outerShdw blurRad="38100" dist="38100" dir="2700000" algn="tl">
                      <a:srgbClr val="000000">
                        <a:alpha val="43137"/>
                      </a:srgbClr>
                    </a:outerShdw>
                  </a:effectLst>
                </a:rPr>
                <a:t> and </a:t>
              </a:r>
            </a:p>
            <a:p>
              <a:r>
                <a:rPr lang="fr-FR" sz="2400" dirty="0">
                  <a:effectLst>
                    <a:outerShdw blurRad="38100" dist="38100" dir="2700000" algn="tl">
                      <a:srgbClr val="000000">
                        <a:alpha val="43137"/>
                      </a:srgbClr>
                    </a:outerShdw>
                  </a:effectLst>
                </a:rPr>
                <a:t>practices are </a:t>
              </a:r>
              <a:r>
                <a:rPr lang="fr-FR" sz="2400" dirty="0" err="1">
                  <a:effectLst>
                    <a:outerShdw blurRad="38100" dist="38100" dir="2700000" algn="tl">
                      <a:srgbClr val="000000">
                        <a:alpha val="43137"/>
                      </a:srgbClr>
                    </a:outerShdw>
                  </a:effectLst>
                </a:rPr>
                <a:t>required</a:t>
              </a:r>
              <a:endParaRPr lang="fr-FR" sz="2400" dirty="0">
                <a:effectLst>
                  <a:outerShdw blurRad="38100" dist="38100" dir="2700000" algn="tl">
                    <a:srgbClr val="000000">
                      <a:alpha val="43137"/>
                    </a:srgbClr>
                  </a:outerShdw>
                </a:effectLst>
              </a:endParaRPr>
            </a:p>
          </p:txBody>
        </p:sp>
        <p:sp>
          <p:nvSpPr>
            <p:cNvPr id="56" name="Rectangle 55">
              <a:extLst>
                <a:ext uri="{FF2B5EF4-FFF2-40B4-BE49-F238E27FC236}">
                  <a16:creationId xmlns:a16="http://schemas.microsoft.com/office/drawing/2014/main" id="{83F7502E-DE38-4A57-8773-466A2121B0E6}"/>
                </a:ext>
              </a:extLst>
            </p:cNvPr>
            <p:cNvSpPr/>
            <p:nvPr/>
          </p:nvSpPr>
          <p:spPr>
            <a:xfrm>
              <a:off x="3609754" y="428561"/>
              <a:ext cx="4833860" cy="35562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7" name="Image 56">
              <a:extLst>
                <a:ext uri="{FF2B5EF4-FFF2-40B4-BE49-F238E27FC236}">
                  <a16:creationId xmlns:a16="http://schemas.microsoft.com/office/drawing/2014/main" id="{234EB22C-E264-43F7-96C1-04C084803B47}"/>
                </a:ext>
              </a:extLst>
            </p:cNvPr>
            <p:cNvPicPr>
              <a:picLocks noChangeAspect="1"/>
            </p:cNvPicPr>
            <p:nvPr/>
          </p:nvPicPr>
          <p:blipFill>
            <a:blip r:embed="rId5"/>
            <a:stretch>
              <a:fillRect/>
            </a:stretch>
          </p:blipFill>
          <p:spPr>
            <a:xfrm rot="20850322">
              <a:off x="4000628" y="1783443"/>
              <a:ext cx="1475572" cy="2086880"/>
            </a:xfrm>
            <a:prstGeom prst="rect">
              <a:avLst/>
            </a:prstGeom>
            <a:ln>
              <a:noFill/>
            </a:ln>
            <a:effectLst>
              <a:outerShdw blurRad="292100" dist="139700" dir="2700000" algn="tl" rotWithShape="0">
                <a:srgbClr val="333333">
                  <a:alpha val="65000"/>
                </a:srgbClr>
              </a:outerShdw>
            </a:effectLst>
          </p:spPr>
        </p:pic>
      </p:grpSp>
      <p:grpSp>
        <p:nvGrpSpPr>
          <p:cNvPr id="5" name="Groupe 4">
            <a:extLst>
              <a:ext uri="{FF2B5EF4-FFF2-40B4-BE49-F238E27FC236}">
                <a16:creationId xmlns:a16="http://schemas.microsoft.com/office/drawing/2014/main" id="{6F5F62CB-973C-4126-8F85-78A211E3A388}"/>
              </a:ext>
            </a:extLst>
          </p:cNvPr>
          <p:cNvGrpSpPr/>
          <p:nvPr/>
        </p:nvGrpSpPr>
        <p:grpSpPr>
          <a:xfrm>
            <a:off x="2050809" y="4178946"/>
            <a:ext cx="8455868" cy="2646311"/>
            <a:chOff x="2050809" y="4178946"/>
            <a:chExt cx="8455868" cy="2646311"/>
          </a:xfrm>
        </p:grpSpPr>
        <p:pic>
          <p:nvPicPr>
            <p:cNvPr id="58" name="Picture 4" descr="DSC00061c">
              <a:extLst>
                <a:ext uri="{FF2B5EF4-FFF2-40B4-BE49-F238E27FC236}">
                  <a16:creationId xmlns:a16="http://schemas.microsoft.com/office/drawing/2014/main" id="{B5EC8B45-E23F-4A97-ABAB-7AFBDDC530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00796" y="4396404"/>
              <a:ext cx="1605059" cy="130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4" descr="Image2">
              <a:extLst>
                <a:ext uri="{FF2B5EF4-FFF2-40B4-BE49-F238E27FC236}">
                  <a16:creationId xmlns:a16="http://schemas.microsoft.com/office/drawing/2014/main" id="{921B1DCE-97B9-4A67-8C2E-54BDEAF7AAF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0266" y="4396405"/>
              <a:ext cx="1852150" cy="130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ZoneTexte 59">
              <a:extLst>
                <a:ext uri="{FF2B5EF4-FFF2-40B4-BE49-F238E27FC236}">
                  <a16:creationId xmlns:a16="http://schemas.microsoft.com/office/drawing/2014/main" id="{B72A3AA2-0FCA-49E8-83ED-B53B168A5229}"/>
                </a:ext>
              </a:extLst>
            </p:cNvPr>
            <p:cNvSpPr txBox="1"/>
            <p:nvPr/>
          </p:nvSpPr>
          <p:spPr>
            <a:xfrm>
              <a:off x="7719468" y="5653811"/>
              <a:ext cx="1656223" cy="430887"/>
            </a:xfrm>
            <a:prstGeom prst="rect">
              <a:avLst/>
            </a:prstGeom>
            <a:noFill/>
          </p:spPr>
          <p:txBody>
            <a:bodyPr wrap="none" rtlCol="0">
              <a:spAutoFit/>
            </a:bodyPr>
            <a:lstStyle/>
            <a:p>
              <a:pPr algn="ctr"/>
              <a:r>
                <a:rPr lang="fr-FR" sz="1100" i="1" dirty="0"/>
                <a:t>Burkina Faso (# 2000), </a:t>
              </a:r>
            </a:p>
            <a:p>
              <a:pPr algn="ctr"/>
              <a:r>
                <a:rPr lang="fr-FR" sz="1100" i="1" dirty="0" err="1"/>
                <a:t>Courtesy</a:t>
              </a:r>
              <a:r>
                <a:rPr lang="fr-FR" sz="1100" i="1" dirty="0"/>
                <a:t> J.M. Paturel</a:t>
              </a:r>
            </a:p>
          </p:txBody>
        </p:sp>
        <p:sp>
          <p:nvSpPr>
            <p:cNvPr id="61" name="ZoneTexte 60">
              <a:extLst>
                <a:ext uri="{FF2B5EF4-FFF2-40B4-BE49-F238E27FC236}">
                  <a16:creationId xmlns:a16="http://schemas.microsoft.com/office/drawing/2014/main" id="{BA5316FB-FEBA-4D28-B557-A0ADDD24224A}"/>
                </a:ext>
              </a:extLst>
            </p:cNvPr>
            <p:cNvSpPr txBox="1"/>
            <p:nvPr/>
          </p:nvSpPr>
          <p:spPr>
            <a:xfrm>
              <a:off x="3816157" y="4613546"/>
              <a:ext cx="2242177" cy="1569660"/>
            </a:xfrm>
            <a:prstGeom prst="rect">
              <a:avLst/>
            </a:prstGeom>
            <a:noFill/>
          </p:spPr>
          <p:txBody>
            <a:bodyPr wrap="square" rtlCol="0">
              <a:spAutoFit/>
            </a:bodyPr>
            <a:lstStyle/>
            <a:p>
              <a:pPr algn="ctr"/>
              <a:r>
                <a:rPr lang="fr-FR" sz="2400" dirty="0" err="1"/>
                <a:t>Hydrological</a:t>
              </a:r>
              <a:endParaRPr lang="fr-FR" sz="2400" dirty="0"/>
            </a:p>
            <a:p>
              <a:pPr algn="ctr"/>
              <a:r>
                <a:rPr lang="fr-FR" sz="2400" dirty="0"/>
                <a:t>Standards </a:t>
              </a:r>
              <a:r>
                <a:rPr lang="fr-FR" sz="2400" dirty="0" err="1"/>
                <a:t>defined</a:t>
              </a:r>
              <a:r>
                <a:rPr lang="fr-FR" sz="2400" dirty="0"/>
                <a:t> in the 70’s</a:t>
              </a:r>
            </a:p>
          </p:txBody>
        </p:sp>
        <p:pic>
          <p:nvPicPr>
            <p:cNvPr id="62" name="Picture 2" descr="D:\A2_Pierre\2iE\Révision des normes\biblio_revision\w2570f[1].jpg">
              <a:extLst>
                <a:ext uri="{FF2B5EF4-FFF2-40B4-BE49-F238E27FC236}">
                  <a16:creationId xmlns:a16="http://schemas.microsoft.com/office/drawing/2014/main" id="{95715630-F8AD-4084-8303-8B40A81C45D2}"/>
                </a:ext>
              </a:extLst>
            </p:cNvPr>
            <p:cNvPicPr>
              <a:picLocks noChangeAspect="1" noChangeArrowheads="1"/>
            </p:cNvPicPr>
            <p:nvPr/>
          </p:nvPicPr>
          <p:blipFill>
            <a:blip r:embed="rId8" cstate="print"/>
            <a:srcRect/>
            <a:stretch>
              <a:fillRect/>
            </a:stretch>
          </p:blipFill>
          <p:spPr bwMode="auto">
            <a:xfrm>
              <a:off x="2050809" y="4209594"/>
              <a:ext cx="1774961" cy="2553971"/>
            </a:xfrm>
            <a:prstGeom prst="rect">
              <a:avLst/>
            </a:prstGeom>
            <a:noFill/>
          </p:spPr>
        </p:pic>
        <p:sp>
          <p:nvSpPr>
            <p:cNvPr id="63" name="Rectangle 62">
              <a:extLst>
                <a:ext uri="{FF2B5EF4-FFF2-40B4-BE49-F238E27FC236}">
                  <a16:creationId xmlns:a16="http://schemas.microsoft.com/office/drawing/2014/main" id="{BF8C1001-9979-4B5D-BD84-842D1B42BB84}"/>
                </a:ext>
              </a:extLst>
            </p:cNvPr>
            <p:cNvSpPr/>
            <p:nvPr/>
          </p:nvSpPr>
          <p:spPr>
            <a:xfrm>
              <a:off x="2050810" y="4178946"/>
              <a:ext cx="4007524" cy="25846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B9C1960F-AC57-44FD-BEA2-F5CAE19A1E42}"/>
                </a:ext>
              </a:extLst>
            </p:cNvPr>
            <p:cNvSpPr/>
            <p:nvPr/>
          </p:nvSpPr>
          <p:spPr>
            <a:xfrm>
              <a:off x="6325102" y="4207967"/>
              <a:ext cx="4020565" cy="25858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ZoneTexte 64">
              <a:extLst>
                <a:ext uri="{FF2B5EF4-FFF2-40B4-BE49-F238E27FC236}">
                  <a16:creationId xmlns:a16="http://schemas.microsoft.com/office/drawing/2014/main" id="{6C022C0C-99BE-4CB2-AD0F-74C163DDDCAE}"/>
                </a:ext>
              </a:extLst>
            </p:cNvPr>
            <p:cNvSpPr txBox="1"/>
            <p:nvPr/>
          </p:nvSpPr>
          <p:spPr>
            <a:xfrm>
              <a:off x="6325102" y="5994260"/>
              <a:ext cx="4181575" cy="830997"/>
            </a:xfrm>
            <a:prstGeom prst="rect">
              <a:avLst/>
            </a:prstGeom>
            <a:noFill/>
          </p:spPr>
          <p:txBody>
            <a:bodyPr wrap="square" rtlCol="0">
              <a:spAutoFit/>
            </a:bodyPr>
            <a:lstStyle/>
            <a:p>
              <a:pPr algn="ctr"/>
              <a:r>
                <a:rPr lang="fr-FR" sz="2400" dirty="0"/>
                <a:t>! Impact on </a:t>
              </a:r>
            </a:p>
            <a:p>
              <a:pPr algn="ctr"/>
              <a:r>
                <a:rPr lang="fr-FR" sz="2400" dirty="0" err="1"/>
                <a:t>hydraulic</a:t>
              </a:r>
              <a:r>
                <a:rPr lang="fr-FR" sz="2400" dirty="0"/>
                <a:t> structures!</a:t>
              </a:r>
            </a:p>
          </p:txBody>
        </p:sp>
      </p:grpSp>
    </p:spTree>
    <p:extLst>
      <p:ext uri="{BB962C8B-B14F-4D97-AF65-F5344CB8AC3E}">
        <p14:creationId xmlns:p14="http://schemas.microsoft.com/office/powerpoint/2010/main" val="210514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Image 92">
            <a:extLst>
              <a:ext uri="{FF2B5EF4-FFF2-40B4-BE49-F238E27FC236}">
                <a16:creationId xmlns:a16="http://schemas.microsoft.com/office/drawing/2014/main" id="{F27B01D0-5C62-4C2B-B662-9A6DFBD1F48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32957" t="28594" r="22980" b="10448"/>
          <a:stretch/>
        </p:blipFill>
        <p:spPr>
          <a:xfrm rot="279867">
            <a:off x="4975280" y="2095139"/>
            <a:ext cx="3231468" cy="2018948"/>
          </a:xfrm>
          <a:prstGeom prst="rect">
            <a:avLst/>
          </a:prstGeom>
        </p:spPr>
      </p:pic>
      <p:grpSp>
        <p:nvGrpSpPr>
          <p:cNvPr id="100" name="Groupe 99">
            <a:extLst>
              <a:ext uri="{FF2B5EF4-FFF2-40B4-BE49-F238E27FC236}">
                <a16:creationId xmlns:a16="http://schemas.microsoft.com/office/drawing/2014/main" id="{33FDD13F-8B25-44C9-835E-7C28111F950D}"/>
              </a:ext>
            </a:extLst>
          </p:cNvPr>
          <p:cNvGrpSpPr/>
          <p:nvPr/>
        </p:nvGrpSpPr>
        <p:grpSpPr>
          <a:xfrm>
            <a:off x="7713041" y="3057011"/>
            <a:ext cx="1374951" cy="1245678"/>
            <a:chOff x="1031793" y="2911624"/>
            <a:chExt cx="1374951" cy="1245678"/>
          </a:xfrm>
        </p:grpSpPr>
        <p:pic>
          <p:nvPicPr>
            <p:cNvPr id="101" name="Image 100">
              <a:extLst>
                <a:ext uri="{FF2B5EF4-FFF2-40B4-BE49-F238E27FC236}">
                  <a16:creationId xmlns:a16="http://schemas.microsoft.com/office/drawing/2014/main" id="{126DCBCC-6EF1-4AE7-90E0-E7F5BFF9A854}"/>
                </a:ext>
              </a:extLst>
            </p:cNvPr>
            <p:cNvPicPr>
              <a:picLocks noChangeAspect="1"/>
            </p:cNvPicPr>
            <p:nvPr/>
          </p:nvPicPr>
          <p:blipFill>
            <a:blip r:embed="rId4">
              <a:duotone>
                <a:schemeClr val="accent1">
                  <a:shade val="45000"/>
                  <a:satMod val="135000"/>
                </a:schemeClr>
                <a:prstClr val="white"/>
              </a:duotone>
            </a:blip>
            <a:stretch>
              <a:fillRect/>
            </a:stretch>
          </p:blipFill>
          <p:spPr>
            <a:xfrm>
              <a:off x="1399262" y="2911624"/>
              <a:ext cx="577317" cy="704004"/>
            </a:xfrm>
            <a:prstGeom prst="rect">
              <a:avLst/>
            </a:prstGeom>
          </p:spPr>
        </p:pic>
        <p:grpSp>
          <p:nvGrpSpPr>
            <p:cNvPr id="102" name="Groupe 101">
              <a:extLst>
                <a:ext uri="{FF2B5EF4-FFF2-40B4-BE49-F238E27FC236}">
                  <a16:creationId xmlns:a16="http://schemas.microsoft.com/office/drawing/2014/main" id="{E41CFE1B-A129-4D0E-91C1-DF92986266F4}"/>
                </a:ext>
              </a:extLst>
            </p:cNvPr>
            <p:cNvGrpSpPr/>
            <p:nvPr/>
          </p:nvGrpSpPr>
          <p:grpSpPr>
            <a:xfrm>
              <a:off x="1167693" y="3379562"/>
              <a:ext cx="1239051" cy="777740"/>
              <a:chOff x="7821921" y="4234136"/>
              <a:chExt cx="2543634" cy="1409044"/>
            </a:xfrm>
          </p:grpSpPr>
          <p:pic>
            <p:nvPicPr>
              <p:cNvPr id="104" name="Image 103">
                <a:extLst>
                  <a:ext uri="{FF2B5EF4-FFF2-40B4-BE49-F238E27FC236}">
                    <a16:creationId xmlns:a16="http://schemas.microsoft.com/office/drawing/2014/main" id="{B0A3FC9E-A68C-4C34-9534-3DDEC053CB12}"/>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7821921" y="4234136"/>
                <a:ext cx="2543634" cy="1409044"/>
              </a:xfrm>
              <a:prstGeom prst="rect">
                <a:avLst/>
              </a:prstGeom>
              <a:ln>
                <a:noFill/>
              </a:ln>
              <a:effectLst>
                <a:outerShdw blurRad="292100" dist="139700" dir="2700000" algn="tl" rotWithShape="0">
                  <a:srgbClr val="333333">
                    <a:alpha val="65000"/>
                  </a:srgbClr>
                </a:outerShdw>
              </a:effectLst>
            </p:spPr>
          </p:pic>
          <p:sp>
            <p:nvSpPr>
              <p:cNvPr id="105" name="Forme libre : forme 104">
                <a:extLst>
                  <a:ext uri="{FF2B5EF4-FFF2-40B4-BE49-F238E27FC236}">
                    <a16:creationId xmlns:a16="http://schemas.microsoft.com/office/drawing/2014/main" id="{890A4A24-C455-4047-A8CE-86B13539C03A}"/>
                  </a:ext>
                </a:extLst>
              </p:cNvPr>
              <p:cNvSpPr/>
              <p:nvPr/>
            </p:nvSpPr>
            <p:spPr>
              <a:xfrm>
                <a:off x="7964487" y="4327134"/>
                <a:ext cx="1375420" cy="1287046"/>
              </a:xfrm>
              <a:custGeom>
                <a:avLst/>
                <a:gdLst>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49526 w 1329302"/>
                  <a:gd name="connsiteY5" fmla="*/ 709683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29054 w 1329302"/>
                  <a:gd name="connsiteY5" fmla="*/ 702859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06977"/>
                  <a:gd name="connsiteY0" fmla="*/ 0 h 1508077"/>
                  <a:gd name="connsiteX1" fmla="*/ 10439 w 1306977"/>
                  <a:gd name="connsiteY1" fmla="*/ 163773 h 1508077"/>
                  <a:gd name="connsiteX2" fmla="*/ 140093 w 1306977"/>
                  <a:gd name="connsiteY2" fmla="*/ 327546 h 1508077"/>
                  <a:gd name="connsiteX3" fmla="*/ 262923 w 1306977"/>
                  <a:gd name="connsiteY3" fmla="*/ 470848 h 1508077"/>
                  <a:gd name="connsiteX4" fmla="*/ 433520 w 1306977"/>
                  <a:gd name="connsiteY4" fmla="*/ 580030 h 1508077"/>
                  <a:gd name="connsiteX5" fmla="*/ 529054 w 1306977"/>
                  <a:gd name="connsiteY5" fmla="*/ 702859 h 1508077"/>
                  <a:gd name="connsiteX6" fmla="*/ 549526 w 1306977"/>
                  <a:gd name="connsiteY6" fmla="*/ 805218 h 1508077"/>
                  <a:gd name="connsiteX7" fmla="*/ 651884 w 1306977"/>
                  <a:gd name="connsiteY7" fmla="*/ 934871 h 1508077"/>
                  <a:gd name="connsiteX8" fmla="*/ 692827 w 1306977"/>
                  <a:gd name="connsiteY8" fmla="*/ 1009934 h 1508077"/>
                  <a:gd name="connsiteX9" fmla="*/ 877072 w 1306977"/>
                  <a:gd name="connsiteY9" fmla="*/ 1166883 h 1508077"/>
                  <a:gd name="connsiteX10" fmla="*/ 1074965 w 1306977"/>
                  <a:gd name="connsiteY10" fmla="*/ 1276066 h 1508077"/>
                  <a:gd name="connsiteX11" fmla="*/ 1306977 w 1306977"/>
                  <a:gd name="connsiteY11" fmla="*/ 1508077 h 1508077"/>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327449 w 1327449"/>
                  <a:gd name="connsiteY11" fmla="*/ 1603611 h 1603611"/>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286506 w 1327449"/>
                  <a:gd name="connsiteY11" fmla="*/ 1453487 h 1603611"/>
                  <a:gd name="connsiteX12" fmla="*/ 1327449 w 1327449"/>
                  <a:gd name="connsiteY12" fmla="*/ 1603611 h 160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449" h="1603611">
                    <a:moveTo>
                      <a:pt x="17263" y="0"/>
                    </a:moveTo>
                    <a:cubicBezTo>
                      <a:pt x="3615" y="54591"/>
                      <a:pt x="-10033" y="109182"/>
                      <a:pt x="10439" y="163773"/>
                    </a:cubicBezTo>
                    <a:cubicBezTo>
                      <a:pt x="30911" y="218364"/>
                      <a:pt x="98012" y="276367"/>
                      <a:pt x="140093" y="327546"/>
                    </a:cubicBezTo>
                    <a:cubicBezTo>
                      <a:pt x="182174" y="378725"/>
                      <a:pt x="214019" y="428767"/>
                      <a:pt x="262923" y="470848"/>
                    </a:cubicBezTo>
                    <a:cubicBezTo>
                      <a:pt x="311827" y="512929"/>
                      <a:pt x="389165" y="541362"/>
                      <a:pt x="433520" y="580030"/>
                    </a:cubicBezTo>
                    <a:cubicBezTo>
                      <a:pt x="477875" y="618699"/>
                      <a:pt x="509720" y="665328"/>
                      <a:pt x="529054" y="702859"/>
                    </a:cubicBezTo>
                    <a:cubicBezTo>
                      <a:pt x="548388" y="740390"/>
                      <a:pt x="529054" y="766549"/>
                      <a:pt x="549526" y="805218"/>
                    </a:cubicBezTo>
                    <a:cubicBezTo>
                      <a:pt x="569998" y="843887"/>
                      <a:pt x="628001" y="900752"/>
                      <a:pt x="651884" y="934871"/>
                    </a:cubicBezTo>
                    <a:cubicBezTo>
                      <a:pt x="675767" y="968990"/>
                      <a:pt x="655296" y="971265"/>
                      <a:pt x="692827" y="1009934"/>
                    </a:cubicBezTo>
                    <a:cubicBezTo>
                      <a:pt x="730358" y="1048603"/>
                      <a:pt x="813382" y="1122528"/>
                      <a:pt x="877072" y="1166883"/>
                    </a:cubicBezTo>
                    <a:cubicBezTo>
                      <a:pt x="940762" y="1211238"/>
                      <a:pt x="1006726" y="1228299"/>
                      <a:pt x="1074965" y="1276066"/>
                    </a:cubicBezTo>
                    <a:cubicBezTo>
                      <a:pt x="1143204" y="1323833"/>
                      <a:pt x="1244425" y="1398896"/>
                      <a:pt x="1286506" y="1453487"/>
                    </a:cubicBezTo>
                    <a:cubicBezTo>
                      <a:pt x="1328587" y="1508078"/>
                      <a:pt x="1310389" y="1582002"/>
                      <a:pt x="1327449" y="1603611"/>
                    </a:cubicBezTo>
                  </a:path>
                </a:pathLst>
              </a:cu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6" name="Forme libre : forme 105">
                <a:extLst>
                  <a:ext uri="{FF2B5EF4-FFF2-40B4-BE49-F238E27FC236}">
                    <a16:creationId xmlns:a16="http://schemas.microsoft.com/office/drawing/2014/main" id="{D63997F0-6360-435B-8145-6E331F2A7F8F}"/>
                  </a:ext>
                </a:extLst>
              </p:cNvPr>
              <p:cNvSpPr/>
              <p:nvPr/>
            </p:nvSpPr>
            <p:spPr>
              <a:xfrm>
                <a:off x="8555085" y="4338089"/>
                <a:ext cx="1802972" cy="1248709"/>
              </a:xfrm>
              <a:custGeom>
                <a:avLst/>
                <a:gdLst>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228298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187355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0089" h="1555844">
                    <a:moveTo>
                      <a:pt x="0" y="0"/>
                    </a:moveTo>
                    <a:cubicBezTo>
                      <a:pt x="1706" y="56865"/>
                      <a:pt x="3412" y="113731"/>
                      <a:pt x="40943" y="163773"/>
                    </a:cubicBezTo>
                    <a:cubicBezTo>
                      <a:pt x="78474" y="213815"/>
                      <a:pt x="158087" y="253620"/>
                      <a:pt x="225188" y="300250"/>
                    </a:cubicBezTo>
                    <a:cubicBezTo>
                      <a:pt x="292289" y="346880"/>
                      <a:pt x="381000" y="408295"/>
                      <a:pt x="443552" y="443552"/>
                    </a:cubicBezTo>
                    <a:cubicBezTo>
                      <a:pt x="506104" y="478809"/>
                      <a:pt x="559558" y="494731"/>
                      <a:pt x="600501" y="511791"/>
                    </a:cubicBezTo>
                    <a:cubicBezTo>
                      <a:pt x="641444" y="528851"/>
                      <a:pt x="660778" y="510653"/>
                      <a:pt x="689211" y="545910"/>
                    </a:cubicBezTo>
                    <a:cubicBezTo>
                      <a:pt x="717644" y="581167"/>
                      <a:pt x="724468" y="678976"/>
                      <a:pt x="771098" y="723331"/>
                    </a:cubicBezTo>
                    <a:cubicBezTo>
                      <a:pt x="817728" y="767686"/>
                      <a:pt x="899615" y="760862"/>
                      <a:pt x="968991" y="812041"/>
                    </a:cubicBezTo>
                    <a:cubicBezTo>
                      <a:pt x="1038367" y="863220"/>
                      <a:pt x="1144137" y="976952"/>
                      <a:pt x="1187355" y="1030406"/>
                    </a:cubicBezTo>
                    <a:cubicBezTo>
                      <a:pt x="1230573" y="1083860"/>
                      <a:pt x="1190767" y="1096370"/>
                      <a:pt x="1228298" y="1132764"/>
                    </a:cubicBezTo>
                    <a:cubicBezTo>
                      <a:pt x="1265829" y="1169158"/>
                      <a:pt x="1371600" y="1221475"/>
                      <a:pt x="1412543" y="1248770"/>
                    </a:cubicBezTo>
                    <a:cubicBezTo>
                      <a:pt x="1453486" y="1276065"/>
                      <a:pt x="1446663" y="1276065"/>
                      <a:pt x="1473958" y="1296537"/>
                    </a:cubicBezTo>
                    <a:cubicBezTo>
                      <a:pt x="1501253" y="1317009"/>
                      <a:pt x="1536510" y="1345442"/>
                      <a:pt x="1576316" y="1371600"/>
                    </a:cubicBezTo>
                    <a:cubicBezTo>
                      <a:pt x="1616122" y="1397758"/>
                      <a:pt x="1685499" y="1422779"/>
                      <a:pt x="1712794" y="1453486"/>
                    </a:cubicBezTo>
                    <a:cubicBezTo>
                      <a:pt x="1740089" y="1484193"/>
                      <a:pt x="1740089" y="1520018"/>
                      <a:pt x="1740089" y="1555844"/>
                    </a:cubicBezTo>
                  </a:path>
                </a:pathLst>
              </a:cu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103" name="Image 102">
              <a:extLst>
                <a:ext uri="{FF2B5EF4-FFF2-40B4-BE49-F238E27FC236}">
                  <a16:creationId xmlns:a16="http://schemas.microsoft.com/office/drawing/2014/main" id="{71BCA4E5-1809-41BA-A6FE-F18B9F4701EC}"/>
                </a:ext>
              </a:extLst>
            </p:cNvPr>
            <p:cNvPicPr>
              <a:picLocks noChangeAspect="1"/>
            </p:cNvPicPr>
            <p:nvPr/>
          </p:nvPicPr>
          <p:blipFill>
            <a:blip r:embed="rId7">
              <a:duotone>
                <a:schemeClr val="accent1">
                  <a:shade val="45000"/>
                  <a:satMod val="135000"/>
                </a:schemeClr>
                <a:prstClr val="white"/>
              </a:duotone>
            </a:blip>
            <a:stretch>
              <a:fillRect/>
            </a:stretch>
          </p:blipFill>
          <p:spPr>
            <a:xfrm>
              <a:off x="1031793" y="3174929"/>
              <a:ext cx="619035" cy="619035"/>
            </a:xfrm>
            <a:prstGeom prst="rect">
              <a:avLst/>
            </a:prstGeom>
          </p:spPr>
        </p:pic>
      </p:grpSp>
      <p:sp>
        <p:nvSpPr>
          <p:cNvPr id="2" name="Espace réservé du numéro de diapositive 1">
            <a:extLst>
              <a:ext uri="{FF2B5EF4-FFF2-40B4-BE49-F238E27FC236}">
                <a16:creationId xmlns:a16="http://schemas.microsoft.com/office/drawing/2014/main" id="{6A537DB3-7C2B-4A4B-801D-A8AA627446E0}"/>
              </a:ext>
            </a:extLst>
          </p:cNvPr>
          <p:cNvSpPr>
            <a:spLocks noGrp="1"/>
          </p:cNvSpPr>
          <p:nvPr>
            <p:ph type="sldNum" sz="quarter" idx="4"/>
          </p:nvPr>
        </p:nvSpPr>
        <p:spPr/>
        <p:txBody>
          <a:bodyPr/>
          <a:lstStyle/>
          <a:p>
            <a:pPr fontAlgn="base">
              <a:spcBef>
                <a:spcPct val="0"/>
              </a:spcBef>
              <a:spcAft>
                <a:spcPct val="0"/>
              </a:spcAft>
            </a:pPr>
            <a:fld id="{B46F0BA1-7C7D-4148-8B05-E9621F95834D}" type="slidenum">
              <a:rPr lang="en-US" altLang="fr-FR" smtClean="0">
                <a:solidFill>
                  <a:srgbClr val="FFFFFF"/>
                </a:solidFill>
              </a:rPr>
              <a:pPr fontAlgn="base">
                <a:spcBef>
                  <a:spcPct val="0"/>
                </a:spcBef>
                <a:spcAft>
                  <a:spcPct val="0"/>
                </a:spcAft>
              </a:pPr>
              <a:t>8</a:t>
            </a:fld>
            <a:endParaRPr lang="en-US" altLang="fr-FR">
              <a:solidFill>
                <a:srgbClr val="FFFFFF"/>
              </a:solidFill>
            </a:endParaRPr>
          </a:p>
        </p:txBody>
      </p:sp>
      <p:sp>
        <p:nvSpPr>
          <p:cNvPr id="42" name="Rectangle à coins arrondis 44">
            <a:extLst>
              <a:ext uri="{FF2B5EF4-FFF2-40B4-BE49-F238E27FC236}">
                <a16:creationId xmlns:a16="http://schemas.microsoft.com/office/drawing/2014/main" id="{0AF98B50-F88A-462D-87E3-343580FA1348}"/>
              </a:ext>
            </a:extLst>
          </p:cNvPr>
          <p:cNvSpPr/>
          <p:nvPr/>
        </p:nvSpPr>
        <p:spPr bwMode="auto">
          <a:xfrm>
            <a:off x="7744583" y="3101773"/>
            <a:ext cx="1213743" cy="451608"/>
          </a:xfrm>
          <a:prstGeom prst="roundRect">
            <a:avLst/>
          </a:prstGeom>
          <a:solidFill>
            <a:srgbClr val="FFFFFF">
              <a:alpha val="72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dirty="0" err="1">
                <a:solidFill>
                  <a:schemeClr val="bg1"/>
                </a:solidFill>
              </a:rPr>
              <a:t>Floods</a:t>
            </a:r>
            <a:endParaRPr lang="fr-FR" dirty="0">
              <a:solidFill>
                <a:schemeClr val="bg1"/>
              </a:solidFill>
              <a:latin typeface="+mn-lt"/>
              <a:ea typeface="+mn-ea"/>
              <a:cs typeface="+mn-cs"/>
            </a:endParaRPr>
          </a:p>
        </p:txBody>
      </p:sp>
      <p:sp>
        <p:nvSpPr>
          <p:cNvPr id="43" name="Rectangle à coins arrondis 44">
            <a:extLst>
              <a:ext uri="{FF2B5EF4-FFF2-40B4-BE49-F238E27FC236}">
                <a16:creationId xmlns:a16="http://schemas.microsoft.com/office/drawing/2014/main" id="{B6CBEC5D-00A1-46D1-883B-967D8BCF356C}"/>
              </a:ext>
            </a:extLst>
          </p:cNvPr>
          <p:cNvSpPr/>
          <p:nvPr/>
        </p:nvSpPr>
        <p:spPr bwMode="auto">
          <a:xfrm>
            <a:off x="3731472" y="3101773"/>
            <a:ext cx="1385885" cy="408623"/>
          </a:xfrm>
          <a:prstGeom prst="roundRect">
            <a:avLst/>
          </a:prstGeom>
          <a:solidFill>
            <a:srgbClr val="FFFFFF">
              <a:alpha val="72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dirty="0">
                <a:solidFill>
                  <a:schemeClr val="bg1"/>
                </a:solidFill>
                <a:latin typeface="+mn-lt"/>
                <a:ea typeface="+mn-ea"/>
                <a:cs typeface="+mn-cs"/>
              </a:rPr>
              <a:t>Rain</a:t>
            </a:r>
          </a:p>
        </p:txBody>
      </p:sp>
      <p:cxnSp>
        <p:nvCxnSpPr>
          <p:cNvPr id="44" name="Connecteur droit avec flèche 43">
            <a:extLst>
              <a:ext uri="{FF2B5EF4-FFF2-40B4-BE49-F238E27FC236}">
                <a16:creationId xmlns:a16="http://schemas.microsoft.com/office/drawing/2014/main" id="{E603E9F1-A4BA-4A4E-B36C-277ADBF78D3F}"/>
              </a:ext>
            </a:extLst>
          </p:cNvPr>
          <p:cNvCxnSpPr>
            <a:cxnSpLocks/>
            <a:stCxn id="43" idx="3"/>
            <a:endCxn id="45" idx="1"/>
          </p:cNvCxnSpPr>
          <p:nvPr/>
        </p:nvCxnSpPr>
        <p:spPr>
          <a:xfrm>
            <a:off x="5117357" y="3306085"/>
            <a:ext cx="513030" cy="0"/>
          </a:xfrm>
          <a:prstGeom prst="straightConnector1">
            <a:avLst/>
          </a:prstGeom>
          <a:ln w="66675">
            <a:solidFill>
              <a:srgbClr val="75758C"/>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à coins arrondis 44">
            <a:extLst>
              <a:ext uri="{FF2B5EF4-FFF2-40B4-BE49-F238E27FC236}">
                <a16:creationId xmlns:a16="http://schemas.microsoft.com/office/drawing/2014/main" id="{B63D5700-9E8C-4F26-88A7-7327B4BE5049}"/>
              </a:ext>
            </a:extLst>
          </p:cNvPr>
          <p:cNvSpPr/>
          <p:nvPr/>
        </p:nvSpPr>
        <p:spPr bwMode="auto">
          <a:xfrm>
            <a:off x="5630387" y="2948540"/>
            <a:ext cx="1647759" cy="715089"/>
          </a:xfrm>
          <a:prstGeom prst="roundRect">
            <a:avLst/>
          </a:prstGeom>
          <a:solidFill>
            <a:srgbClr val="FFFF0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dirty="0" err="1">
                <a:solidFill>
                  <a:schemeClr val="lt1"/>
                </a:solidFill>
                <a:latin typeface="+mn-lt"/>
                <a:ea typeface="+mn-ea"/>
                <a:cs typeface="+mn-cs"/>
              </a:rPr>
              <a:t>Hydrological</a:t>
            </a:r>
            <a:endParaRPr lang="fr-FR" dirty="0">
              <a:solidFill>
                <a:schemeClr val="lt1"/>
              </a:solidFill>
              <a:latin typeface="+mn-lt"/>
              <a:ea typeface="+mn-ea"/>
              <a:cs typeface="+mn-cs"/>
            </a:endParaRPr>
          </a:p>
          <a:p>
            <a:pPr algn="ctr"/>
            <a:r>
              <a:rPr lang="fr-FR" dirty="0" err="1"/>
              <a:t>Modelling</a:t>
            </a:r>
            <a:endParaRPr lang="fr-FR" dirty="0">
              <a:solidFill>
                <a:schemeClr val="lt1"/>
              </a:solidFill>
              <a:latin typeface="+mn-lt"/>
              <a:ea typeface="+mn-ea"/>
              <a:cs typeface="+mn-cs"/>
            </a:endParaRPr>
          </a:p>
        </p:txBody>
      </p:sp>
      <p:cxnSp>
        <p:nvCxnSpPr>
          <p:cNvPr id="46" name="Connecteur droit avec flèche 45">
            <a:extLst>
              <a:ext uri="{FF2B5EF4-FFF2-40B4-BE49-F238E27FC236}">
                <a16:creationId xmlns:a16="http://schemas.microsoft.com/office/drawing/2014/main" id="{D6C14B38-4FF3-4972-A65C-A69867BBCDA0}"/>
              </a:ext>
            </a:extLst>
          </p:cNvPr>
          <p:cNvCxnSpPr>
            <a:cxnSpLocks/>
            <a:stCxn id="45" idx="3"/>
            <a:endCxn id="42" idx="1"/>
          </p:cNvCxnSpPr>
          <p:nvPr/>
        </p:nvCxnSpPr>
        <p:spPr>
          <a:xfrm>
            <a:off x="7278146" y="3306085"/>
            <a:ext cx="466437" cy="21492"/>
          </a:xfrm>
          <a:prstGeom prst="straightConnector1">
            <a:avLst/>
          </a:prstGeom>
          <a:ln w="66675">
            <a:solidFill>
              <a:srgbClr val="9C9C64"/>
            </a:solidFill>
            <a:tailEnd type="triangle"/>
          </a:ln>
        </p:spPr>
        <p:style>
          <a:lnRef idx="1">
            <a:schemeClr val="accent1"/>
          </a:lnRef>
          <a:fillRef idx="0">
            <a:schemeClr val="accent1"/>
          </a:fillRef>
          <a:effectRef idx="0">
            <a:schemeClr val="accent1"/>
          </a:effectRef>
          <a:fontRef idx="minor">
            <a:schemeClr val="tx1"/>
          </a:fontRef>
        </p:style>
      </p:cxnSp>
      <p:sp>
        <p:nvSpPr>
          <p:cNvPr id="47" name="Flèche : droite 5">
            <a:extLst>
              <a:ext uri="{FF2B5EF4-FFF2-40B4-BE49-F238E27FC236}">
                <a16:creationId xmlns:a16="http://schemas.microsoft.com/office/drawing/2014/main" id="{7241EC27-4F8E-4833-8641-5753F6372897}"/>
              </a:ext>
            </a:extLst>
          </p:cNvPr>
          <p:cNvSpPr/>
          <p:nvPr/>
        </p:nvSpPr>
        <p:spPr>
          <a:xfrm rot="2143543">
            <a:off x="1827344" y="1655524"/>
            <a:ext cx="3319283" cy="919987"/>
          </a:xfrm>
          <a:custGeom>
            <a:avLst/>
            <a:gdLst>
              <a:gd name="connsiteX0" fmla="*/ 0 w 3307895"/>
              <a:gd name="connsiteY0" fmla="*/ 178770 h 715078"/>
              <a:gd name="connsiteX1" fmla="*/ 2684790 w 3307895"/>
              <a:gd name="connsiteY1" fmla="*/ 178770 h 715078"/>
              <a:gd name="connsiteX2" fmla="*/ 2684790 w 3307895"/>
              <a:gd name="connsiteY2" fmla="*/ 0 h 715078"/>
              <a:gd name="connsiteX3" fmla="*/ 3307895 w 3307895"/>
              <a:gd name="connsiteY3" fmla="*/ 357539 h 715078"/>
              <a:gd name="connsiteX4" fmla="*/ 2684790 w 3307895"/>
              <a:gd name="connsiteY4" fmla="*/ 715078 h 715078"/>
              <a:gd name="connsiteX5" fmla="*/ 2684790 w 3307895"/>
              <a:gd name="connsiteY5" fmla="*/ 536309 h 715078"/>
              <a:gd name="connsiteX6" fmla="*/ 0 w 3307895"/>
              <a:gd name="connsiteY6" fmla="*/ 536309 h 715078"/>
              <a:gd name="connsiteX7" fmla="*/ 0 w 3307895"/>
              <a:gd name="connsiteY7" fmla="*/ 178770 h 715078"/>
              <a:gd name="connsiteX0" fmla="*/ 0 w 3465887"/>
              <a:gd name="connsiteY0" fmla="*/ 0 h 804960"/>
              <a:gd name="connsiteX1" fmla="*/ 2842782 w 3465887"/>
              <a:gd name="connsiteY1" fmla="*/ 268652 h 804960"/>
              <a:gd name="connsiteX2" fmla="*/ 2842782 w 3465887"/>
              <a:gd name="connsiteY2" fmla="*/ 89882 h 804960"/>
              <a:gd name="connsiteX3" fmla="*/ 3465887 w 3465887"/>
              <a:gd name="connsiteY3" fmla="*/ 447421 h 804960"/>
              <a:gd name="connsiteX4" fmla="*/ 2842782 w 3465887"/>
              <a:gd name="connsiteY4" fmla="*/ 804960 h 804960"/>
              <a:gd name="connsiteX5" fmla="*/ 2842782 w 3465887"/>
              <a:gd name="connsiteY5" fmla="*/ 626191 h 804960"/>
              <a:gd name="connsiteX6" fmla="*/ 157992 w 3465887"/>
              <a:gd name="connsiteY6" fmla="*/ 626191 h 804960"/>
              <a:gd name="connsiteX7" fmla="*/ 0 w 3465887"/>
              <a:gd name="connsiteY7" fmla="*/ 0 h 804960"/>
              <a:gd name="connsiteX0" fmla="*/ 280164 w 3746051"/>
              <a:gd name="connsiteY0" fmla="*/ 0 h 919987"/>
              <a:gd name="connsiteX1" fmla="*/ 3122946 w 3746051"/>
              <a:gd name="connsiteY1" fmla="*/ 268652 h 919987"/>
              <a:gd name="connsiteX2" fmla="*/ 3122946 w 3746051"/>
              <a:gd name="connsiteY2" fmla="*/ 89882 h 919987"/>
              <a:gd name="connsiteX3" fmla="*/ 3746051 w 3746051"/>
              <a:gd name="connsiteY3" fmla="*/ 447421 h 919987"/>
              <a:gd name="connsiteX4" fmla="*/ 3122946 w 3746051"/>
              <a:gd name="connsiteY4" fmla="*/ 804960 h 919987"/>
              <a:gd name="connsiteX5" fmla="*/ 3122946 w 3746051"/>
              <a:gd name="connsiteY5" fmla="*/ 626191 h 919987"/>
              <a:gd name="connsiteX6" fmla="*/ 0 w 3746051"/>
              <a:gd name="connsiteY6" fmla="*/ 919987 h 919987"/>
              <a:gd name="connsiteX7" fmla="*/ 280164 w 3746051"/>
              <a:gd name="connsiteY7" fmla="*/ 0 h 91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6051" h="919987">
                <a:moveTo>
                  <a:pt x="280164" y="0"/>
                </a:moveTo>
                <a:lnTo>
                  <a:pt x="3122946" y="268652"/>
                </a:lnTo>
                <a:lnTo>
                  <a:pt x="3122946" y="89882"/>
                </a:lnTo>
                <a:lnTo>
                  <a:pt x="3746051" y="447421"/>
                </a:lnTo>
                <a:lnTo>
                  <a:pt x="3122946" y="804960"/>
                </a:lnTo>
                <a:lnTo>
                  <a:pt x="3122946" y="626191"/>
                </a:lnTo>
                <a:lnTo>
                  <a:pt x="0" y="919987"/>
                </a:lnTo>
                <a:lnTo>
                  <a:pt x="280164" y="0"/>
                </a:lnTo>
                <a:close/>
              </a:path>
            </a:pathLst>
          </a:custGeom>
          <a:solidFill>
            <a:srgbClr val="5353F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r>
              <a:rPr lang="fr-FR" dirty="0"/>
              <a:t>           </a:t>
            </a:r>
            <a:r>
              <a:rPr lang="fr-FR" dirty="0" err="1"/>
              <a:t>Climate</a:t>
            </a:r>
            <a:endParaRPr lang="fr-FR" dirty="0"/>
          </a:p>
        </p:txBody>
      </p:sp>
      <p:pic>
        <p:nvPicPr>
          <p:cNvPr id="48" name="Image 47">
            <a:extLst>
              <a:ext uri="{FF2B5EF4-FFF2-40B4-BE49-F238E27FC236}">
                <a16:creationId xmlns:a16="http://schemas.microsoft.com/office/drawing/2014/main" id="{7C76D94A-E828-42C3-AD4F-91610ECC43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2286" y="661752"/>
            <a:ext cx="1129531" cy="1045769"/>
          </a:xfrm>
          <a:prstGeom prst="rect">
            <a:avLst/>
          </a:prstGeom>
          <a:ln>
            <a:noFill/>
          </a:ln>
          <a:effectLst>
            <a:outerShdw blurRad="292100" dist="139700" dir="2700000" algn="tl" rotWithShape="0">
              <a:srgbClr val="333333">
                <a:alpha val="65000"/>
              </a:srgbClr>
            </a:outerShdw>
          </a:effectLst>
        </p:spPr>
      </p:pic>
      <p:grpSp>
        <p:nvGrpSpPr>
          <p:cNvPr id="50" name="Groupe 49">
            <a:extLst>
              <a:ext uri="{FF2B5EF4-FFF2-40B4-BE49-F238E27FC236}">
                <a16:creationId xmlns:a16="http://schemas.microsoft.com/office/drawing/2014/main" id="{90DC10F9-B672-4A8C-8C4B-C63C926E1AA6}"/>
              </a:ext>
            </a:extLst>
          </p:cNvPr>
          <p:cNvGrpSpPr/>
          <p:nvPr/>
        </p:nvGrpSpPr>
        <p:grpSpPr>
          <a:xfrm>
            <a:off x="3213892" y="2158750"/>
            <a:ext cx="1129532" cy="622672"/>
            <a:chOff x="3715969" y="2917500"/>
            <a:chExt cx="1567903" cy="732291"/>
          </a:xfrm>
        </p:grpSpPr>
        <p:pic>
          <p:nvPicPr>
            <p:cNvPr id="51" name="Picture 28" descr="P_simu">
              <a:extLst>
                <a:ext uri="{FF2B5EF4-FFF2-40B4-BE49-F238E27FC236}">
                  <a16:creationId xmlns:a16="http://schemas.microsoft.com/office/drawing/2014/main" id="{F47373BA-0222-4B79-BAD3-B089D0BC7FA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15970" y="3086344"/>
              <a:ext cx="1567902" cy="563447"/>
            </a:xfrm>
            <a:prstGeom prst="rect">
              <a:avLst/>
            </a:prstGeom>
            <a:noFill/>
            <a:extLst>
              <a:ext uri="{909E8E84-426E-40DD-AFC4-6F175D3DCCD1}">
                <a14:hiddenFill xmlns:a14="http://schemas.microsoft.com/office/drawing/2010/main">
                  <a:solidFill>
                    <a:srgbClr val="FFFFFF"/>
                  </a:solidFill>
                </a14:hiddenFill>
              </a:ext>
            </a:extLst>
          </p:spPr>
        </p:pic>
        <p:sp>
          <p:nvSpPr>
            <p:cNvPr id="52" name="Forme libre : forme 51">
              <a:extLst>
                <a:ext uri="{FF2B5EF4-FFF2-40B4-BE49-F238E27FC236}">
                  <a16:creationId xmlns:a16="http://schemas.microsoft.com/office/drawing/2014/main" id="{9039A8C9-E8B3-45D0-869F-9B343C50ACA1}"/>
                </a:ext>
              </a:extLst>
            </p:cNvPr>
            <p:cNvSpPr/>
            <p:nvPr/>
          </p:nvSpPr>
          <p:spPr>
            <a:xfrm>
              <a:off x="3715969" y="2917500"/>
              <a:ext cx="1550504" cy="506896"/>
            </a:xfrm>
            <a:custGeom>
              <a:avLst/>
              <a:gdLst>
                <a:gd name="connsiteX0" fmla="*/ 457200 w 1550504"/>
                <a:gd name="connsiteY0" fmla="*/ 0 h 506896"/>
                <a:gd name="connsiteX1" fmla="*/ 0 w 1550504"/>
                <a:gd name="connsiteY1" fmla="*/ 506896 h 506896"/>
                <a:gd name="connsiteX2" fmla="*/ 1152939 w 1550504"/>
                <a:gd name="connsiteY2" fmla="*/ 496957 h 506896"/>
                <a:gd name="connsiteX3" fmla="*/ 1550504 w 1550504"/>
                <a:gd name="connsiteY3" fmla="*/ 9939 h 506896"/>
                <a:gd name="connsiteX4" fmla="*/ 457200 w 1550504"/>
                <a:gd name="connsiteY4" fmla="*/ 0 h 50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504" h="506896">
                  <a:moveTo>
                    <a:pt x="457200" y="0"/>
                  </a:moveTo>
                  <a:lnTo>
                    <a:pt x="0" y="506896"/>
                  </a:lnTo>
                  <a:lnTo>
                    <a:pt x="1152939" y="496957"/>
                  </a:lnTo>
                  <a:lnTo>
                    <a:pt x="1550504" y="9939"/>
                  </a:lnTo>
                  <a:lnTo>
                    <a:pt x="457200" y="0"/>
                  </a:lnTo>
                  <a:close/>
                </a:path>
              </a:pathLst>
            </a:custGeom>
            <a:solidFill>
              <a:schemeClr val="accent1">
                <a:alpha val="46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3" name="Rectangle à coins arrondis 49">
            <a:extLst>
              <a:ext uri="{FF2B5EF4-FFF2-40B4-BE49-F238E27FC236}">
                <a16:creationId xmlns:a16="http://schemas.microsoft.com/office/drawing/2014/main" id="{BE9D8F0F-ADCB-4ABC-BDA3-2FBF97B0DA40}"/>
              </a:ext>
            </a:extLst>
          </p:cNvPr>
          <p:cNvSpPr/>
          <p:nvPr/>
        </p:nvSpPr>
        <p:spPr>
          <a:xfrm>
            <a:off x="1692286" y="91327"/>
            <a:ext cx="1129524" cy="586410"/>
          </a:xfrm>
          <a:prstGeom prst="roundRect">
            <a:avLst/>
          </a:prstGeom>
          <a:solidFill>
            <a:srgbClr val="FFFF0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400" dirty="0"/>
              <a:t>GCM</a:t>
            </a:r>
          </a:p>
          <a:p>
            <a:pPr algn="ctr"/>
            <a:r>
              <a:rPr lang="fr-FR" sz="1400" dirty="0"/>
              <a:t>RCM</a:t>
            </a:r>
          </a:p>
        </p:txBody>
      </p:sp>
      <p:sp>
        <p:nvSpPr>
          <p:cNvPr id="54" name="Rectangle à coins arrondis 49">
            <a:extLst>
              <a:ext uri="{FF2B5EF4-FFF2-40B4-BE49-F238E27FC236}">
                <a16:creationId xmlns:a16="http://schemas.microsoft.com/office/drawing/2014/main" id="{A4F4C66F-4295-448D-8F56-F6C0C069BFB0}"/>
              </a:ext>
            </a:extLst>
          </p:cNvPr>
          <p:cNvSpPr/>
          <p:nvPr/>
        </p:nvSpPr>
        <p:spPr>
          <a:xfrm>
            <a:off x="5872551" y="6169716"/>
            <a:ext cx="1065750" cy="604975"/>
          </a:xfrm>
          <a:prstGeom prst="roundRect">
            <a:avLst/>
          </a:prstGeom>
          <a:solidFill>
            <a:srgbClr val="92D050">
              <a:alpha val="30000"/>
            </a:srgbClr>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algn="ctr"/>
            <a:r>
              <a:rPr lang="fr-FR" sz="1600" b="1" dirty="0">
                <a:effectLst>
                  <a:outerShdw blurRad="38100" dist="38100" dir="2700000" algn="tl">
                    <a:srgbClr val="000000">
                      <a:alpha val="43137"/>
                    </a:srgbClr>
                  </a:outerShdw>
                </a:effectLst>
              </a:rPr>
              <a:t>LULCC</a:t>
            </a:r>
          </a:p>
        </p:txBody>
      </p:sp>
      <p:cxnSp>
        <p:nvCxnSpPr>
          <p:cNvPr id="56" name="Connecteur droit avec flèche 55">
            <a:extLst>
              <a:ext uri="{FF2B5EF4-FFF2-40B4-BE49-F238E27FC236}">
                <a16:creationId xmlns:a16="http://schemas.microsoft.com/office/drawing/2014/main" id="{D3080F75-4719-4053-9D7F-2BA7BC3397A3}"/>
              </a:ext>
            </a:extLst>
          </p:cNvPr>
          <p:cNvCxnSpPr>
            <a:cxnSpLocks/>
            <a:stCxn id="42" idx="3"/>
          </p:cNvCxnSpPr>
          <p:nvPr/>
        </p:nvCxnSpPr>
        <p:spPr>
          <a:xfrm flipV="1">
            <a:off x="8958326" y="3306084"/>
            <a:ext cx="1361864" cy="21493"/>
          </a:xfrm>
          <a:prstGeom prst="straightConnector1">
            <a:avLst/>
          </a:prstGeom>
          <a:ln w="57150">
            <a:solidFill>
              <a:srgbClr val="9C546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9" name="Image 48">
            <a:extLst>
              <a:ext uri="{FF2B5EF4-FFF2-40B4-BE49-F238E27FC236}">
                <a16:creationId xmlns:a16="http://schemas.microsoft.com/office/drawing/2014/main" id="{17BD77D6-6D05-44BB-BDB2-B92BE9B2B4A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16619"/>
          <a:stretch/>
        </p:blipFill>
        <p:spPr>
          <a:xfrm>
            <a:off x="5572867" y="5256436"/>
            <a:ext cx="1612193" cy="1160125"/>
          </a:xfrm>
          <a:prstGeom prst="ellipse">
            <a:avLst/>
          </a:prstGeom>
          <a:ln>
            <a:noFill/>
          </a:ln>
          <a:effectLst>
            <a:softEdge rad="112500"/>
          </a:effectLst>
        </p:spPr>
      </p:pic>
      <p:pic>
        <p:nvPicPr>
          <p:cNvPr id="41" name="Picture 2">
            <a:extLst>
              <a:ext uri="{FF2B5EF4-FFF2-40B4-BE49-F238E27FC236}">
                <a16:creationId xmlns:a16="http://schemas.microsoft.com/office/drawing/2014/main" id="{B6BE6371-9B09-48F8-9A1C-5956F67E033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98672" y="3411573"/>
            <a:ext cx="887668" cy="8809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Image 39">
            <a:extLst>
              <a:ext uri="{FF2B5EF4-FFF2-40B4-BE49-F238E27FC236}">
                <a16:creationId xmlns:a16="http://schemas.microsoft.com/office/drawing/2014/main" id="{289438B7-5230-4EF3-B60B-5919FF9E8BBB}"/>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34947" t="13531" r="44579" b="6052"/>
          <a:stretch/>
        </p:blipFill>
        <p:spPr>
          <a:xfrm>
            <a:off x="5849519" y="3500761"/>
            <a:ext cx="1207478" cy="1004706"/>
          </a:xfrm>
          <a:prstGeom prst="rect">
            <a:avLst/>
          </a:prstGeom>
        </p:spPr>
      </p:pic>
      <p:sp>
        <p:nvSpPr>
          <p:cNvPr id="39" name="Flèche : bas 16">
            <a:extLst>
              <a:ext uri="{FF2B5EF4-FFF2-40B4-BE49-F238E27FC236}">
                <a16:creationId xmlns:a16="http://schemas.microsoft.com/office/drawing/2014/main" id="{E7CBFEB4-2BB3-4AE8-B3FC-AD68B9FC4CC7}"/>
              </a:ext>
            </a:extLst>
          </p:cNvPr>
          <p:cNvSpPr/>
          <p:nvPr/>
        </p:nvSpPr>
        <p:spPr>
          <a:xfrm rot="10800000">
            <a:off x="6025752" y="4096447"/>
            <a:ext cx="727006" cy="1508784"/>
          </a:xfrm>
          <a:custGeom>
            <a:avLst/>
            <a:gdLst>
              <a:gd name="connsiteX0" fmla="*/ 0 w 683499"/>
              <a:gd name="connsiteY0" fmla="*/ 2299870 h 2789214"/>
              <a:gd name="connsiteX1" fmla="*/ 170875 w 683499"/>
              <a:gd name="connsiteY1" fmla="*/ 2299870 h 2789214"/>
              <a:gd name="connsiteX2" fmla="*/ 170875 w 683499"/>
              <a:gd name="connsiteY2" fmla="*/ 0 h 2789214"/>
              <a:gd name="connsiteX3" fmla="*/ 512624 w 683499"/>
              <a:gd name="connsiteY3" fmla="*/ 0 h 2789214"/>
              <a:gd name="connsiteX4" fmla="*/ 512624 w 683499"/>
              <a:gd name="connsiteY4" fmla="*/ 2299870 h 2789214"/>
              <a:gd name="connsiteX5" fmla="*/ 683499 w 683499"/>
              <a:gd name="connsiteY5" fmla="*/ 2299870 h 2789214"/>
              <a:gd name="connsiteX6" fmla="*/ 341750 w 683499"/>
              <a:gd name="connsiteY6" fmla="*/ 2789214 h 2789214"/>
              <a:gd name="connsiteX7" fmla="*/ 0 w 683499"/>
              <a:gd name="connsiteY7" fmla="*/ 2299870 h 2789214"/>
              <a:gd name="connsiteX0" fmla="*/ 0 w 889402"/>
              <a:gd name="connsiteY0" fmla="*/ 2828458 h 3317802"/>
              <a:gd name="connsiteX1" fmla="*/ 170875 w 889402"/>
              <a:gd name="connsiteY1" fmla="*/ 2828458 h 3317802"/>
              <a:gd name="connsiteX2" fmla="*/ 170875 w 889402"/>
              <a:gd name="connsiteY2" fmla="*/ 528588 h 3317802"/>
              <a:gd name="connsiteX3" fmla="*/ 889402 w 889402"/>
              <a:gd name="connsiteY3" fmla="*/ 0 h 3317802"/>
              <a:gd name="connsiteX4" fmla="*/ 512624 w 889402"/>
              <a:gd name="connsiteY4" fmla="*/ 2828458 h 3317802"/>
              <a:gd name="connsiteX5" fmla="*/ 683499 w 889402"/>
              <a:gd name="connsiteY5" fmla="*/ 2828458 h 3317802"/>
              <a:gd name="connsiteX6" fmla="*/ 341750 w 889402"/>
              <a:gd name="connsiteY6" fmla="*/ 3317802 h 3317802"/>
              <a:gd name="connsiteX7" fmla="*/ 0 w 889402"/>
              <a:gd name="connsiteY7" fmla="*/ 2828458 h 3317802"/>
              <a:gd name="connsiteX0" fmla="*/ 0 w 889402"/>
              <a:gd name="connsiteY0" fmla="*/ 2828458 h 3317802"/>
              <a:gd name="connsiteX1" fmla="*/ 170875 w 889402"/>
              <a:gd name="connsiteY1" fmla="*/ 2828458 h 3317802"/>
              <a:gd name="connsiteX2" fmla="*/ 14578 w 889402"/>
              <a:gd name="connsiteY2" fmla="*/ 60197 h 3317802"/>
              <a:gd name="connsiteX3" fmla="*/ 889402 w 889402"/>
              <a:gd name="connsiteY3" fmla="*/ 0 h 3317802"/>
              <a:gd name="connsiteX4" fmla="*/ 512624 w 889402"/>
              <a:gd name="connsiteY4" fmla="*/ 2828458 h 3317802"/>
              <a:gd name="connsiteX5" fmla="*/ 683499 w 889402"/>
              <a:gd name="connsiteY5" fmla="*/ 2828458 h 3317802"/>
              <a:gd name="connsiteX6" fmla="*/ 341750 w 889402"/>
              <a:gd name="connsiteY6" fmla="*/ 3317802 h 3317802"/>
              <a:gd name="connsiteX7" fmla="*/ 0 w 889402"/>
              <a:gd name="connsiteY7" fmla="*/ 2828458 h 331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402" h="3317802">
                <a:moveTo>
                  <a:pt x="0" y="2828458"/>
                </a:moveTo>
                <a:lnTo>
                  <a:pt x="170875" y="2828458"/>
                </a:lnTo>
                <a:lnTo>
                  <a:pt x="14578" y="60197"/>
                </a:lnTo>
                <a:lnTo>
                  <a:pt x="889402" y="0"/>
                </a:lnTo>
                <a:lnTo>
                  <a:pt x="512624" y="2828458"/>
                </a:lnTo>
                <a:lnTo>
                  <a:pt x="683499" y="2828458"/>
                </a:lnTo>
                <a:lnTo>
                  <a:pt x="341750" y="3317802"/>
                </a:lnTo>
                <a:lnTo>
                  <a:pt x="0" y="2828458"/>
                </a:lnTo>
                <a:close/>
              </a:path>
            </a:pathLst>
          </a:custGeom>
          <a:solidFill>
            <a:srgbClr val="92D050">
              <a:alpha val="30000"/>
            </a:srgbClr>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1" forceAA="0" compatLnSpc="1">
            <a:prstTxWarp prst="textNoShape">
              <a:avLst/>
            </a:prstTxWarp>
            <a:noAutofit/>
          </a:bodyPr>
          <a:lstStyle/>
          <a:p>
            <a:pPr algn="ctr"/>
            <a:r>
              <a:rPr lang="fr-FR" sz="1400" dirty="0"/>
              <a:t>Surface </a:t>
            </a:r>
            <a:r>
              <a:rPr lang="fr-FR" sz="1400" dirty="0" err="1"/>
              <a:t>properties</a:t>
            </a:r>
            <a:endParaRPr lang="fr-FR" sz="1400" dirty="0"/>
          </a:p>
        </p:txBody>
      </p:sp>
      <p:sp>
        <p:nvSpPr>
          <p:cNvPr id="111" name="Rectangle à coins arrondis 49">
            <a:extLst>
              <a:ext uri="{FF2B5EF4-FFF2-40B4-BE49-F238E27FC236}">
                <a16:creationId xmlns:a16="http://schemas.microsoft.com/office/drawing/2014/main" id="{DB7F7F80-E75A-436A-8D22-273E278BE2F5}"/>
              </a:ext>
            </a:extLst>
          </p:cNvPr>
          <p:cNvSpPr/>
          <p:nvPr/>
        </p:nvSpPr>
        <p:spPr>
          <a:xfrm>
            <a:off x="3616904" y="1798037"/>
            <a:ext cx="1490082" cy="444662"/>
          </a:xfrm>
          <a:prstGeom prst="roundRect">
            <a:avLst/>
          </a:prstGeom>
          <a:solidFill>
            <a:srgbClr val="FFFF0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400" dirty="0" err="1">
                <a:solidFill>
                  <a:schemeClr val="lt1"/>
                </a:solidFill>
                <a:latin typeface="+mn-lt"/>
                <a:ea typeface="+mn-ea"/>
                <a:cs typeface="+mn-cs"/>
              </a:rPr>
              <a:t>Stochastic</a:t>
            </a:r>
            <a:r>
              <a:rPr lang="fr-FR" sz="1400" dirty="0">
                <a:solidFill>
                  <a:schemeClr val="lt1"/>
                </a:solidFill>
                <a:latin typeface="+mn-lt"/>
                <a:ea typeface="+mn-ea"/>
                <a:cs typeface="+mn-cs"/>
              </a:rPr>
              <a:t> Rain </a:t>
            </a:r>
            <a:r>
              <a:rPr lang="fr-FR" sz="1400" dirty="0" err="1">
                <a:solidFill>
                  <a:schemeClr val="lt1"/>
                </a:solidFill>
                <a:latin typeface="+mn-lt"/>
                <a:ea typeface="+mn-ea"/>
                <a:cs typeface="+mn-cs"/>
              </a:rPr>
              <a:t>Generator</a:t>
            </a:r>
            <a:endParaRPr lang="fr-FR" sz="1400" dirty="0">
              <a:solidFill>
                <a:schemeClr val="lt1"/>
              </a:solidFill>
              <a:latin typeface="+mn-lt"/>
              <a:ea typeface="+mn-ea"/>
              <a:cs typeface="+mn-cs"/>
            </a:endParaRPr>
          </a:p>
        </p:txBody>
      </p:sp>
      <p:sp>
        <p:nvSpPr>
          <p:cNvPr id="116" name="ZoneTexte 115">
            <a:extLst>
              <a:ext uri="{FF2B5EF4-FFF2-40B4-BE49-F238E27FC236}">
                <a16:creationId xmlns:a16="http://schemas.microsoft.com/office/drawing/2014/main" id="{82144098-AB98-4D5D-A3C2-4F2173D242D6}"/>
              </a:ext>
            </a:extLst>
          </p:cNvPr>
          <p:cNvSpPr txBox="1"/>
          <p:nvPr/>
        </p:nvSpPr>
        <p:spPr>
          <a:xfrm>
            <a:off x="3353922" y="158803"/>
            <a:ext cx="3898824" cy="584775"/>
          </a:xfrm>
          <a:prstGeom prst="rect">
            <a:avLst/>
          </a:prstGeom>
          <a:noFill/>
        </p:spPr>
        <p:txBody>
          <a:bodyPr wrap="none" rtlCol="0">
            <a:spAutoFit/>
          </a:bodyPr>
          <a:lstStyle/>
          <a:p>
            <a:r>
              <a:rPr lang="fr-FR" sz="3200" dirty="0"/>
              <a:t>Scientific challenges</a:t>
            </a:r>
          </a:p>
        </p:txBody>
      </p:sp>
      <p:sp>
        <p:nvSpPr>
          <p:cNvPr id="117" name="ZoneTexte 116">
            <a:extLst>
              <a:ext uri="{FF2B5EF4-FFF2-40B4-BE49-F238E27FC236}">
                <a16:creationId xmlns:a16="http://schemas.microsoft.com/office/drawing/2014/main" id="{8765B00C-A177-4F7E-B82C-F9E010C4FC6D}"/>
              </a:ext>
            </a:extLst>
          </p:cNvPr>
          <p:cNvSpPr txBox="1"/>
          <p:nvPr/>
        </p:nvSpPr>
        <p:spPr>
          <a:xfrm>
            <a:off x="3408320" y="859775"/>
            <a:ext cx="8711870" cy="400110"/>
          </a:xfrm>
          <a:prstGeom prst="rect">
            <a:avLst/>
          </a:prstGeom>
          <a:noFill/>
        </p:spPr>
        <p:txBody>
          <a:bodyPr wrap="square" rtlCol="0">
            <a:spAutoFit/>
          </a:bodyPr>
          <a:lstStyle/>
          <a:p>
            <a:r>
              <a:rPr lang="fr-FR" sz="2000" dirty="0"/>
              <a:t>Flood </a:t>
            </a:r>
            <a:r>
              <a:rPr lang="fr-FR" sz="2000" dirty="0" err="1"/>
              <a:t>prediction</a:t>
            </a:r>
            <a:r>
              <a:rPr lang="fr-FR" sz="2000" dirty="0"/>
              <a:t> in a </a:t>
            </a:r>
            <a:r>
              <a:rPr lang="fr-FR" sz="2000" dirty="0" err="1"/>
              <a:t>changing</a:t>
            </a:r>
            <a:r>
              <a:rPr lang="fr-FR" sz="2000" dirty="0"/>
              <a:t> </a:t>
            </a:r>
            <a:r>
              <a:rPr lang="fr-FR" sz="2000" dirty="0" err="1"/>
              <a:t>environment</a:t>
            </a:r>
            <a:endParaRPr lang="fr-FR" sz="2000" dirty="0"/>
          </a:p>
        </p:txBody>
      </p:sp>
      <p:grpSp>
        <p:nvGrpSpPr>
          <p:cNvPr id="119" name="Groupe 118">
            <a:extLst>
              <a:ext uri="{FF2B5EF4-FFF2-40B4-BE49-F238E27FC236}">
                <a16:creationId xmlns:a16="http://schemas.microsoft.com/office/drawing/2014/main" id="{025F92CC-1A48-4734-8789-E13846BA1A9D}"/>
              </a:ext>
            </a:extLst>
          </p:cNvPr>
          <p:cNvGrpSpPr/>
          <p:nvPr/>
        </p:nvGrpSpPr>
        <p:grpSpPr>
          <a:xfrm>
            <a:off x="10017596" y="2475195"/>
            <a:ext cx="2348961" cy="1800000"/>
            <a:chOff x="9698928" y="4854075"/>
            <a:chExt cx="2348961" cy="1800000"/>
          </a:xfrm>
        </p:grpSpPr>
        <p:sp>
          <p:nvSpPr>
            <p:cNvPr id="120" name="Rectangle à coins arrondis 49">
              <a:extLst>
                <a:ext uri="{FF2B5EF4-FFF2-40B4-BE49-F238E27FC236}">
                  <a16:creationId xmlns:a16="http://schemas.microsoft.com/office/drawing/2014/main" id="{7BF5BFC8-A2E3-4CDD-A822-D735395CB657}"/>
                </a:ext>
              </a:extLst>
            </p:cNvPr>
            <p:cNvSpPr/>
            <p:nvPr/>
          </p:nvSpPr>
          <p:spPr>
            <a:xfrm>
              <a:off x="9866149" y="4881725"/>
              <a:ext cx="2081797" cy="738826"/>
            </a:xfrm>
            <a:prstGeom prst="roundRect">
              <a:avLst/>
            </a:prstGeom>
            <a:no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dirty="0"/>
                <a:t>Adaptation</a:t>
              </a:r>
            </a:p>
            <a:p>
              <a:pPr algn="ctr"/>
              <a:r>
                <a:rPr lang="fr-FR" dirty="0" err="1"/>
                <a:t>Strategies</a:t>
              </a:r>
              <a:endParaRPr lang="fr-FR" dirty="0"/>
            </a:p>
          </p:txBody>
        </p:sp>
        <p:pic>
          <p:nvPicPr>
            <p:cNvPr id="121" name="Image 120">
              <a:extLst>
                <a:ext uri="{FF2B5EF4-FFF2-40B4-BE49-F238E27FC236}">
                  <a16:creationId xmlns:a16="http://schemas.microsoft.com/office/drawing/2014/main" id="{C0ED9115-7270-4E8B-AAF7-60DEBAF1F8A9}"/>
                </a:ext>
              </a:extLst>
            </p:cNvPr>
            <p:cNvPicPr>
              <a:picLocks noChangeAspect="1"/>
            </p:cNvPicPr>
            <p:nvPr/>
          </p:nvPicPr>
          <p:blipFill>
            <a:blip r:embed="rId13"/>
            <a:stretch>
              <a:fillRect/>
            </a:stretch>
          </p:blipFill>
          <p:spPr>
            <a:xfrm>
              <a:off x="9698928" y="5280106"/>
              <a:ext cx="2348961" cy="1264332"/>
            </a:xfrm>
            <a:prstGeom prst="rect">
              <a:avLst/>
            </a:prstGeom>
          </p:spPr>
        </p:pic>
        <p:sp>
          <p:nvSpPr>
            <p:cNvPr id="122" name="Ellipse 121">
              <a:extLst>
                <a:ext uri="{FF2B5EF4-FFF2-40B4-BE49-F238E27FC236}">
                  <a16:creationId xmlns:a16="http://schemas.microsoft.com/office/drawing/2014/main" id="{29F06C09-D8D8-47AF-B84A-F4CBDC12C545}"/>
                </a:ext>
              </a:extLst>
            </p:cNvPr>
            <p:cNvSpPr/>
            <p:nvPr/>
          </p:nvSpPr>
          <p:spPr>
            <a:xfrm>
              <a:off x="10001522" y="4854075"/>
              <a:ext cx="1800000" cy="1800000"/>
            </a:xfrm>
            <a:prstGeom prst="ellipse">
              <a:avLst/>
            </a:prstGeom>
            <a:noFill/>
            <a:ln>
              <a:solidFill>
                <a:srgbClr val="B156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419589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Image 65">
            <a:extLst>
              <a:ext uri="{FF2B5EF4-FFF2-40B4-BE49-F238E27FC236}">
                <a16:creationId xmlns:a16="http://schemas.microsoft.com/office/drawing/2014/main" id="{104626FA-6D6E-4A11-8314-AB11EDC0E9D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32957" t="28594" r="22980" b="10448"/>
          <a:stretch/>
        </p:blipFill>
        <p:spPr>
          <a:xfrm rot="279867">
            <a:off x="4975280" y="2095139"/>
            <a:ext cx="3231468" cy="2018948"/>
          </a:xfrm>
          <a:prstGeom prst="rect">
            <a:avLst/>
          </a:prstGeom>
        </p:spPr>
      </p:pic>
      <p:grpSp>
        <p:nvGrpSpPr>
          <p:cNvPr id="100" name="Groupe 99">
            <a:extLst>
              <a:ext uri="{FF2B5EF4-FFF2-40B4-BE49-F238E27FC236}">
                <a16:creationId xmlns:a16="http://schemas.microsoft.com/office/drawing/2014/main" id="{33FDD13F-8B25-44C9-835E-7C28111F950D}"/>
              </a:ext>
            </a:extLst>
          </p:cNvPr>
          <p:cNvGrpSpPr/>
          <p:nvPr/>
        </p:nvGrpSpPr>
        <p:grpSpPr>
          <a:xfrm>
            <a:off x="5346865" y="3034072"/>
            <a:ext cx="1374951" cy="1245678"/>
            <a:chOff x="1031793" y="2911624"/>
            <a:chExt cx="1374951" cy="1245678"/>
          </a:xfrm>
        </p:grpSpPr>
        <p:pic>
          <p:nvPicPr>
            <p:cNvPr id="101" name="Image 100">
              <a:extLst>
                <a:ext uri="{FF2B5EF4-FFF2-40B4-BE49-F238E27FC236}">
                  <a16:creationId xmlns:a16="http://schemas.microsoft.com/office/drawing/2014/main" id="{126DCBCC-6EF1-4AE7-90E0-E7F5BFF9A854}"/>
                </a:ext>
              </a:extLst>
            </p:cNvPr>
            <p:cNvPicPr>
              <a:picLocks noChangeAspect="1"/>
            </p:cNvPicPr>
            <p:nvPr/>
          </p:nvPicPr>
          <p:blipFill>
            <a:blip r:embed="rId4">
              <a:duotone>
                <a:schemeClr val="accent1">
                  <a:shade val="45000"/>
                  <a:satMod val="135000"/>
                </a:schemeClr>
                <a:prstClr val="white"/>
              </a:duotone>
            </a:blip>
            <a:stretch>
              <a:fillRect/>
            </a:stretch>
          </p:blipFill>
          <p:spPr>
            <a:xfrm>
              <a:off x="1399262" y="2911624"/>
              <a:ext cx="577317" cy="704004"/>
            </a:xfrm>
            <a:prstGeom prst="rect">
              <a:avLst/>
            </a:prstGeom>
          </p:spPr>
        </p:pic>
        <p:grpSp>
          <p:nvGrpSpPr>
            <p:cNvPr id="102" name="Groupe 101">
              <a:extLst>
                <a:ext uri="{FF2B5EF4-FFF2-40B4-BE49-F238E27FC236}">
                  <a16:creationId xmlns:a16="http://schemas.microsoft.com/office/drawing/2014/main" id="{E41CFE1B-A129-4D0E-91C1-DF92986266F4}"/>
                </a:ext>
              </a:extLst>
            </p:cNvPr>
            <p:cNvGrpSpPr/>
            <p:nvPr/>
          </p:nvGrpSpPr>
          <p:grpSpPr>
            <a:xfrm>
              <a:off x="1167693" y="3379562"/>
              <a:ext cx="1239051" cy="777740"/>
              <a:chOff x="7821921" y="4234136"/>
              <a:chExt cx="2543634" cy="1409044"/>
            </a:xfrm>
          </p:grpSpPr>
          <p:pic>
            <p:nvPicPr>
              <p:cNvPr id="104" name="Image 103">
                <a:extLst>
                  <a:ext uri="{FF2B5EF4-FFF2-40B4-BE49-F238E27FC236}">
                    <a16:creationId xmlns:a16="http://schemas.microsoft.com/office/drawing/2014/main" id="{B0A3FC9E-A68C-4C34-9534-3DDEC053CB12}"/>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7821921" y="4234136"/>
                <a:ext cx="2543634" cy="1409044"/>
              </a:xfrm>
              <a:prstGeom prst="rect">
                <a:avLst/>
              </a:prstGeom>
              <a:ln>
                <a:noFill/>
              </a:ln>
              <a:effectLst>
                <a:outerShdw blurRad="292100" dist="139700" dir="2700000" algn="tl" rotWithShape="0">
                  <a:srgbClr val="333333">
                    <a:alpha val="65000"/>
                  </a:srgbClr>
                </a:outerShdw>
              </a:effectLst>
            </p:spPr>
          </p:pic>
          <p:sp>
            <p:nvSpPr>
              <p:cNvPr id="105" name="Forme libre : forme 104">
                <a:extLst>
                  <a:ext uri="{FF2B5EF4-FFF2-40B4-BE49-F238E27FC236}">
                    <a16:creationId xmlns:a16="http://schemas.microsoft.com/office/drawing/2014/main" id="{890A4A24-C455-4047-A8CE-86B13539C03A}"/>
                  </a:ext>
                </a:extLst>
              </p:cNvPr>
              <p:cNvSpPr/>
              <p:nvPr/>
            </p:nvSpPr>
            <p:spPr>
              <a:xfrm>
                <a:off x="7964487" y="4327134"/>
                <a:ext cx="1375420" cy="1287046"/>
              </a:xfrm>
              <a:custGeom>
                <a:avLst/>
                <a:gdLst>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49526 w 1329302"/>
                  <a:gd name="connsiteY5" fmla="*/ 709683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29302"/>
                  <a:gd name="connsiteY0" fmla="*/ 0 h 1583140"/>
                  <a:gd name="connsiteX1" fmla="*/ 10439 w 1329302"/>
                  <a:gd name="connsiteY1" fmla="*/ 163773 h 1583140"/>
                  <a:gd name="connsiteX2" fmla="*/ 140093 w 1329302"/>
                  <a:gd name="connsiteY2" fmla="*/ 327546 h 1583140"/>
                  <a:gd name="connsiteX3" fmla="*/ 262923 w 1329302"/>
                  <a:gd name="connsiteY3" fmla="*/ 470848 h 1583140"/>
                  <a:gd name="connsiteX4" fmla="*/ 433520 w 1329302"/>
                  <a:gd name="connsiteY4" fmla="*/ 580030 h 1583140"/>
                  <a:gd name="connsiteX5" fmla="*/ 529054 w 1329302"/>
                  <a:gd name="connsiteY5" fmla="*/ 702859 h 1583140"/>
                  <a:gd name="connsiteX6" fmla="*/ 549526 w 1329302"/>
                  <a:gd name="connsiteY6" fmla="*/ 805218 h 1583140"/>
                  <a:gd name="connsiteX7" fmla="*/ 651884 w 1329302"/>
                  <a:gd name="connsiteY7" fmla="*/ 934871 h 1583140"/>
                  <a:gd name="connsiteX8" fmla="*/ 692827 w 1329302"/>
                  <a:gd name="connsiteY8" fmla="*/ 1009934 h 1583140"/>
                  <a:gd name="connsiteX9" fmla="*/ 877072 w 1329302"/>
                  <a:gd name="connsiteY9" fmla="*/ 1166883 h 1583140"/>
                  <a:gd name="connsiteX10" fmla="*/ 1074965 w 1329302"/>
                  <a:gd name="connsiteY10" fmla="*/ 1276066 h 1583140"/>
                  <a:gd name="connsiteX11" fmla="*/ 1306977 w 1329302"/>
                  <a:gd name="connsiteY11" fmla="*/ 1508077 h 1583140"/>
                  <a:gd name="connsiteX12" fmla="*/ 1306977 w 1329302"/>
                  <a:gd name="connsiteY12" fmla="*/ 1583140 h 1583140"/>
                  <a:gd name="connsiteX0" fmla="*/ 17263 w 1306977"/>
                  <a:gd name="connsiteY0" fmla="*/ 0 h 1508077"/>
                  <a:gd name="connsiteX1" fmla="*/ 10439 w 1306977"/>
                  <a:gd name="connsiteY1" fmla="*/ 163773 h 1508077"/>
                  <a:gd name="connsiteX2" fmla="*/ 140093 w 1306977"/>
                  <a:gd name="connsiteY2" fmla="*/ 327546 h 1508077"/>
                  <a:gd name="connsiteX3" fmla="*/ 262923 w 1306977"/>
                  <a:gd name="connsiteY3" fmla="*/ 470848 h 1508077"/>
                  <a:gd name="connsiteX4" fmla="*/ 433520 w 1306977"/>
                  <a:gd name="connsiteY4" fmla="*/ 580030 h 1508077"/>
                  <a:gd name="connsiteX5" fmla="*/ 529054 w 1306977"/>
                  <a:gd name="connsiteY5" fmla="*/ 702859 h 1508077"/>
                  <a:gd name="connsiteX6" fmla="*/ 549526 w 1306977"/>
                  <a:gd name="connsiteY6" fmla="*/ 805218 h 1508077"/>
                  <a:gd name="connsiteX7" fmla="*/ 651884 w 1306977"/>
                  <a:gd name="connsiteY7" fmla="*/ 934871 h 1508077"/>
                  <a:gd name="connsiteX8" fmla="*/ 692827 w 1306977"/>
                  <a:gd name="connsiteY8" fmla="*/ 1009934 h 1508077"/>
                  <a:gd name="connsiteX9" fmla="*/ 877072 w 1306977"/>
                  <a:gd name="connsiteY9" fmla="*/ 1166883 h 1508077"/>
                  <a:gd name="connsiteX10" fmla="*/ 1074965 w 1306977"/>
                  <a:gd name="connsiteY10" fmla="*/ 1276066 h 1508077"/>
                  <a:gd name="connsiteX11" fmla="*/ 1306977 w 1306977"/>
                  <a:gd name="connsiteY11" fmla="*/ 1508077 h 1508077"/>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327449 w 1327449"/>
                  <a:gd name="connsiteY11" fmla="*/ 1603611 h 1603611"/>
                  <a:gd name="connsiteX0" fmla="*/ 17263 w 1327449"/>
                  <a:gd name="connsiteY0" fmla="*/ 0 h 1603611"/>
                  <a:gd name="connsiteX1" fmla="*/ 10439 w 1327449"/>
                  <a:gd name="connsiteY1" fmla="*/ 163773 h 1603611"/>
                  <a:gd name="connsiteX2" fmla="*/ 140093 w 1327449"/>
                  <a:gd name="connsiteY2" fmla="*/ 327546 h 1603611"/>
                  <a:gd name="connsiteX3" fmla="*/ 262923 w 1327449"/>
                  <a:gd name="connsiteY3" fmla="*/ 470848 h 1603611"/>
                  <a:gd name="connsiteX4" fmla="*/ 433520 w 1327449"/>
                  <a:gd name="connsiteY4" fmla="*/ 580030 h 1603611"/>
                  <a:gd name="connsiteX5" fmla="*/ 529054 w 1327449"/>
                  <a:gd name="connsiteY5" fmla="*/ 702859 h 1603611"/>
                  <a:gd name="connsiteX6" fmla="*/ 549526 w 1327449"/>
                  <a:gd name="connsiteY6" fmla="*/ 805218 h 1603611"/>
                  <a:gd name="connsiteX7" fmla="*/ 651884 w 1327449"/>
                  <a:gd name="connsiteY7" fmla="*/ 934871 h 1603611"/>
                  <a:gd name="connsiteX8" fmla="*/ 692827 w 1327449"/>
                  <a:gd name="connsiteY8" fmla="*/ 1009934 h 1603611"/>
                  <a:gd name="connsiteX9" fmla="*/ 877072 w 1327449"/>
                  <a:gd name="connsiteY9" fmla="*/ 1166883 h 1603611"/>
                  <a:gd name="connsiteX10" fmla="*/ 1074965 w 1327449"/>
                  <a:gd name="connsiteY10" fmla="*/ 1276066 h 1603611"/>
                  <a:gd name="connsiteX11" fmla="*/ 1286506 w 1327449"/>
                  <a:gd name="connsiteY11" fmla="*/ 1453487 h 1603611"/>
                  <a:gd name="connsiteX12" fmla="*/ 1327449 w 1327449"/>
                  <a:gd name="connsiteY12" fmla="*/ 1603611 h 160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449" h="1603611">
                    <a:moveTo>
                      <a:pt x="17263" y="0"/>
                    </a:moveTo>
                    <a:cubicBezTo>
                      <a:pt x="3615" y="54591"/>
                      <a:pt x="-10033" y="109182"/>
                      <a:pt x="10439" y="163773"/>
                    </a:cubicBezTo>
                    <a:cubicBezTo>
                      <a:pt x="30911" y="218364"/>
                      <a:pt x="98012" y="276367"/>
                      <a:pt x="140093" y="327546"/>
                    </a:cubicBezTo>
                    <a:cubicBezTo>
                      <a:pt x="182174" y="378725"/>
                      <a:pt x="214019" y="428767"/>
                      <a:pt x="262923" y="470848"/>
                    </a:cubicBezTo>
                    <a:cubicBezTo>
                      <a:pt x="311827" y="512929"/>
                      <a:pt x="389165" y="541362"/>
                      <a:pt x="433520" y="580030"/>
                    </a:cubicBezTo>
                    <a:cubicBezTo>
                      <a:pt x="477875" y="618699"/>
                      <a:pt x="509720" y="665328"/>
                      <a:pt x="529054" y="702859"/>
                    </a:cubicBezTo>
                    <a:cubicBezTo>
                      <a:pt x="548388" y="740390"/>
                      <a:pt x="529054" y="766549"/>
                      <a:pt x="549526" y="805218"/>
                    </a:cubicBezTo>
                    <a:cubicBezTo>
                      <a:pt x="569998" y="843887"/>
                      <a:pt x="628001" y="900752"/>
                      <a:pt x="651884" y="934871"/>
                    </a:cubicBezTo>
                    <a:cubicBezTo>
                      <a:pt x="675767" y="968990"/>
                      <a:pt x="655296" y="971265"/>
                      <a:pt x="692827" y="1009934"/>
                    </a:cubicBezTo>
                    <a:cubicBezTo>
                      <a:pt x="730358" y="1048603"/>
                      <a:pt x="813382" y="1122528"/>
                      <a:pt x="877072" y="1166883"/>
                    </a:cubicBezTo>
                    <a:cubicBezTo>
                      <a:pt x="940762" y="1211238"/>
                      <a:pt x="1006726" y="1228299"/>
                      <a:pt x="1074965" y="1276066"/>
                    </a:cubicBezTo>
                    <a:cubicBezTo>
                      <a:pt x="1143204" y="1323833"/>
                      <a:pt x="1244425" y="1398896"/>
                      <a:pt x="1286506" y="1453487"/>
                    </a:cubicBezTo>
                    <a:cubicBezTo>
                      <a:pt x="1328587" y="1508078"/>
                      <a:pt x="1310389" y="1582002"/>
                      <a:pt x="1327449" y="1603611"/>
                    </a:cubicBezTo>
                  </a:path>
                </a:pathLst>
              </a:cu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6" name="Forme libre : forme 105">
                <a:extLst>
                  <a:ext uri="{FF2B5EF4-FFF2-40B4-BE49-F238E27FC236}">
                    <a16:creationId xmlns:a16="http://schemas.microsoft.com/office/drawing/2014/main" id="{D63997F0-6360-435B-8145-6E331F2A7F8F}"/>
                  </a:ext>
                </a:extLst>
              </p:cNvPr>
              <p:cNvSpPr/>
              <p:nvPr/>
            </p:nvSpPr>
            <p:spPr>
              <a:xfrm>
                <a:off x="8555085" y="4338089"/>
                <a:ext cx="1802972" cy="1248709"/>
              </a:xfrm>
              <a:custGeom>
                <a:avLst/>
                <a:gdLst>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228298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 name="connsiteX0" fmla="*/ 0 w 1740089"/>
                  <a:gd name="connsiteY0" fmla="*/ 0 h 1555844"/>
                  <a:gd name="connsiteX1" fmla="*/ 40943 w 1740089"/>
                  <a:gd name="connsiteY1" fmla="*/ 163773 h 1555844"/>
                  <a:gd name="connsiteX2" fmla="*/ 225188 w 1740089"/>
                  <a:gd name="connsiteY2" fmla="*/ 300250 h 1555844"/>
                  <a:gd name="connsiteX3" fmla="*/ 443552 w 1740089"/>
                  <a:gd name="connsiteY3" fmla="*/ 443552 h 1555844"/>
                  <a:gd name="connsiteX4" fmla="*/ 600501 w 1740089"/>
                  <a:gd name="connsiteY4" fmla="*/ 511791 h 1555844"/>
                  <a:gd name="connsiteX5" fmla="*/ 689211 w 1740089"/>
                  <a:gd name="connsiteY5" fmla="*/ 545910 h 1555844"/>
                  <a:gd name="connsiteX6" fmla="*/ 771098 w 1740089"/>
                  <a:gd name="connsiteY6" fmla="*/ 723331 h 1555844"/>
                  <a:gd name="connsiteX7" fmla="*/ 968991 w 1740089"/>
                  <a:gd name="connsiteY7" fmla="*/ 812041 h 1555844"/>
                  <a:gd name="connsiteX8" fmla="*/ 1187355 w 1740089"/>
                  <a:gd name="connsiteY8" fmla="*/ 1030406 h 1555844"/>
                  <a:gd name="connsiteX9" fmla="*/ 1228298 w 1740089"/>
                  <a:gd name="connsiteY9" fmla="*/ 1132764 h 1555844"/>
                  <a:gd name="connsiteX10" fmla="*/ 1412543 w 1740089"/>
                  <a:gd name="connsiteY10" fmla="*/ 1248770 h 1555844"/>
                  <a:gd name="connsiteX11" fmla="*/ 1473958 w 1740089"/>
                  <a:gd name="connsiteY11" fmla="*/ 1296537 h 1555844"/>
                  <a:gd name="connsiteX12" fmla="*/ 1576316 w 1740089"/>
                  <a:gd name="connsiteY12" fmla="*/ 1371600 h 1555844"/>
                  <a:gd name="connsiteX13" fmla="*/ 1712794 w 1740089"/>
                  <a:gd name="connsiteY13" fmla="*/ 1453486 h 1555844"/>
                  <a:gd name="connsiteX14" fmla="*/ 1740089 w 1740089"/>
                  <a:gd name="connsiteY14" fmla="*/ 1555844 h 15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0089" h="1555844">
                    <a:moveTo>
                      <a:pt x="0" y="0"/>
                    </a:moveTo>
                    <a:cubicBezTo>
                      <a:pt x="1706" y="56865"/>
                      <a:pt x="3412" y="113731"/>
                      <a:pt x="40943" y="163773"/>
                    </a:cubicBezTo>
                    <a:cubicBezTo>
                      <a:pt x="78474" y="213815"/>
                      <a:pt x="158087" y="253620"/>
                      <a:pt x="225188" y="300250"/>
                    </a:cubicBezTo>
                    <a:cubicBezTo>
                      <a:pt x="292289" y="346880"/>
                      <a:pt x="381000" y="408295"/>
                      <a:pt x="443552" y="443552"/>
                    </a:cubicBezTo>
                    <a:cubicBezTo>
                      <a:pt x="506104" y="478809"/>
                      <a:pt x="559558" y="494731"/>
                      <a:pt x="600501" y="511791"/>
                    </a:cubicBezTo>
                    <a:cubicBezTo>
                      <a:pt x="641444" y="528851"/>
                      <a:pt x="660778" y="510653"/>
                      <a:pt x="689211" y="545910"/>
                    </a:cubicBezTo>
                    <a:cubicBezTo>
                      <a:pt x="717644" y="581167"/>
                      <a:pt x="724468" y="678976"/>
                      <a:pt x="771098" y="723331"/>
                    </a:cubicBezTo>
                    <a:cubicBezTo>
                      <a:pt x="817728" y="767686"/>
                      <a:pt x="899615" y="760862"/>
                      <a:pt x="968991" y="812041"/>
                    </a:cubicBezTo>
                    <a:cubicBezTo>
                      <a:pt x="1038367" y="863220"/>
                      <a:pt x="1144137" y="976952"/>
                      <a:pt x="1187355" y="1030406"/>
                    </a:cubicBezTo>
                    <a:cubicBezTo>
                      <a:pt x="1230573" y="1083860"/>
                      <a:pt x="1190767" y="1096370"/>
                      <a:pt x="1228298" y="1132764"/>
                    </a:cubicBezTo>
                    <a:cubicBezTo>
                      <a:pt x="1265829" y="1169158"/>
                      <a:pt x="1371600" y="1221475"/>
                      <a:pt x="1412543" y="1248770"/>
                    </a:cubicBezTo>
                    <a:cubicBezTo>
                      <a:pt x="1453486" y="1276065"/>
                      <a:pt x="1446663" y="1276065"/>
                      <a:pt x="1473958" y="1296537"/>
                    </a:cubicBezTo>
                    <a:cubicBezTo>
                      <a:pt x="1501253" y="1317009"/>
                      <a:pt x="1536510" y="1345442"/>
                      <a:pt x="1576316" y="1371600"/>
                    </a:cubicBezTo>
                    <a:cubicBezTo>
                      <a:pt x="1616122" y="1397758"/>
                      <a:pt x="1685499" y="1422779"/>
                      <a:pt x="1712794" y="1453486"/>
                    </a:cubicBezTo>
                    <a:cubicBezTo>
                      <a:pt x="1740089" y="1484193"/>
                      <a:pt x="1740089" y="1520018"/>
                      <a:pt x="1740089" y="1555844"/>
                    </a:cubicBezTo>
                  </a:path>
                </a:pathLst>
              </a:cu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103" name="Image 102">
              <a:extLst>
                <a:ext uri="{FF2B5EF4-FFF2-40B4-BE49-F238E27FC236}">
                  <a16:creationId xmlns:a16="http://schemas.microsoft.com/office/drawing/2014/main" id="{71BCA4E5-1809-41BA-A6FE-F18B9F4701EC}"/>
                </a:ext>
              </a:extLst>
            </p:cNvPr>
            <p:cNvPicPr>
              <a:picLocks noChangeAspect="1"/>
            </p:cNvPicPr>
            <p:nvPr/>
          </p:nvPicPr>
          <p:blipFill>
            <a:blip r:embed="rId7">
              <a:duotone>
                <a:schemeClr val="accent1">
                  <a:shade val="45000"/>
                  <a:satMod val="135000"/>
                </a:schemeClr>
                <a:prstClr val="white"/>
              </a:duotone>
            </a:blip>
            <a:stretch>
              <a:fillRect/>
            </a:stretch>
          </p:blipFill>
          <p:spPr>
            <a:xfrm>
              <a:off x="1031793" y="3174929"/>
              <a:ext cx="619035" cy="619035"/>
            </a:xfrm>
            <a:prstGeom prst="rect">
              <a:avLst/>
            </a:prstGeom>
          </p:spPr>
        </p:pic>
      </p:grpSp>
      <p:sp>
        <p:nvSpPr>
          <p:cNvPr id="2" name="Espace réservé du numéro de diapositive 1">
            <a:extLst>
              <a:ext uri="{FF2B5EF4-FFF2-40B4-BE49-F238E27FC236}">
                <a16:creationId xmlns:a16="http://schemas.microsoft.com/office/drawing/2014/main" id="{6A537DB3-7C2B-4A4B-801D-A8AA627446E0}"/>
              </a:ext>
            </a:extLst>
          </p:cNvPr>
          <p:cNvSpPr>
            <a:spLocks noGrp="1"/>
          </p:cNvSpPr>
          <p:nvPr>
            <p:ph type="sldNum" sz="quarter" idx="4"/>
          </p:nvPr>
        </p:nvSpPr>
        <p:spPr/>
        <p:txBody>
          <a:bodyPr/>
          <a:lstStyle/>
          <a:p>
            <a:pPr fontAlgn="base">
              <a:spcBef>
                <a:spcPct val="0"/>
              </a:spcBef>
              <a:spcAft>
                <a:spcPct val="0"/>
              </a:spcAft>
            </a:pPr>
            <a:fld id="{B46F0BA1-7C7D-4148-8B05-E9621F95834D}" type="slidenum">
              <a:rPr lang="en-US" altLang="fr-FR" smtClean="0">
                <a:solidFill>
                  <a:srgbClr val="FFFFFF"/>
                </a:solidFill>
              </a:rPr>
              <a:pPr fontAlgn="base">
                <a:spcBef>
                  <a:spcPct val="0"/>
                </a:spcBef>
                <a:spcAft>
                  <a:spcPct val="0"/>
                </a:spcAft>
              </a:pPr>
              <a:t>9</a:t>
            </a:fld>
            <a:endParaRPr lang="en-US" altLang="fr-FR">
              <a:solidFill>
                <a:srgbClr val="FFFFFF"/>
              </a:solidFill>
            </a:endParaRPr>
          </a:p>
        </p:txBody>
      </p:sp>
      <p:sp>
        <p:nvSpPr>
          <p:cNvPr id="42" name="Rectangle à coins arrondis 44">
            <a:extLst>
              <a:ext uri="{FF2B5EF4-FFF2-40B4-BE49-F238E27FC236}">
                <a16:creationId xmlns:a16="http://schemas.microsoft.com/office/drawing/2014/main" id="{0AF98B50-F88A-462D-87E3-343580FA1348}"/>
              </a:ext>
            </a:extLst>
          </p:cNvPr>
          <p:cNvSpPr/>
          <p:nvPr/>
        </p:nvSpPr>
        <p:spPr bwMode="auto">
          <a:xfrm>
            <a:off x="5378407" y="3078834"/>
            <a:ext cx="1213743" cy="451608"/>
          </a:xfrm>
          <a:prstGeom prst="roundRect">
            <a:avLst/>
          </a:prstGeom>
          <a:solidFill>
            <a:srgbClr val="FFFFFF">
              <a:alpha val="72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dirty="0" err="1">
                <a:solidFill>
                  <a:schemeClr val="bg1"/>
                </a:solidFill>
              </a:rPr>
              <a:t>Floods</a:t>
            </a:r>
            <a:endParaRPr lang="fr-FR" dirty="0">
              <a:solidFill>
                <a:schemeClr val="bg1"/>
              </a:solidFill>
              <a:latin typeface="+mn-lt"/>
              <a:ea typeface="+mn-ea"/>
              <a:cs typeface="+mn-cs"/>
            </a:endParaRPr>
          </a:p>
        </p:txBody>
      </p:sp>
      <p:sp>
        <p:nvSpPr>
          <p:cNvPr id="43" name="Rectangle à coins arrondis 44">
            <a:extLst>
              <a:ext uri="{FF2B5EF4-FFF2-40B4-BE49-F238E27FC236}">
                <a16:creationId xmlns:a16="http://schemas.microsoft.com/office/drawing/2014/main" id="{B6CBEC5D-00A1-46D1-883B-967D8BCF356C}"/>
              </a:ext>
            </a:extLst>
          </p:cNvPr>
          <p:cNvSpPr/>
          <p:nvPr/>
        </p:nvSpPr>
        <p:spPr bwMode="auto">
          <a:xfrm>
            <a:off x="1670096" y="3078834"/>
            <a:ext cx="1385885" cy="408623"/>
          </a:xfrm>
          <a:prstGeom prst="roundRect">
            <a:avLst/>
          </a:prstGeom>
          <a:solidFill>
            <a:srgbClr val="FFFFFF">
              <a:alpha val="72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dirty="0">
                <a:solidFill>
                  <a:schemeClr val="bg1"/>
                </a:solidFill>
                <a:latin typeface="+mn-lt"/>
                <a:ea typeface="+mn-ea"/>
                <a:cs typeface="+mn-cs"/>
              </a:rPr>
              <a:t>Rain</a:t>
            </a:r>
          </a:p>
        </p:txBody>
      </p:sp>
      <p:sp>
        <p:nvSpPr>
          <p:cNvPr id="45" name="Rectangle à coins arrondis 44">
            <a:extLst>
              <a:ext uri="{FF2B5EF4-FFF2-40B4-BE49-F238E27FC236}">
                <a16:creationId xmlns:a16="http://schemas.microsoft.com/office/drawing/2014/main" id="{B63D5700-9E8C-4F26-88A7-7327B4BE5049}"/>
              </a:ext>
            </a:extLst>
          </p:cNvPr>
          <p:cNvSpPr/>
          <p:nvPr/>
        </p:nvSpPr>
        <p:spPr bwMode="auto">
          <a:xfrm>
            <a:off x="3391211" y="2925601"/>
            <a:ext cx="1647759" cy="715089"/>
          </a:xfrm>
          <a:prstGeom prst="roundRect">
            <a:avLst/>
          </a:prstGeom>
          <a:solidFill>
            <a:srgbClr val="FFFF0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dirty="0" err="1">
                <a:solidFill>
                  <a:schemeClr val="lt1"/>
                </a:solidFill>
                <a:latin typeface="+mn-lt"/>
                <a:ea typeface="+mn-ea"/>
                <a:cs typeface="+mn-cs"/>
              </a:rPr>
              <a:t>Hydrological</a:t>
            </a:r>
            <a:endParaRPr lang="fr-FR" dirty="0">
              <a:solidFill>
                <a:schemeClr val="lt1"/>
              </a:solidFill>
              <a:latin typeface="+mn-lt"/>
              <a:ea typeface="+mn-ea"/>
              <a:cs typeface="+mn-cs"/>
            </a:endParaRPr>
          </a:p>
          <a:p>
            <a:pPr algn="ctr"/>
            <a:r>
              <a:rPr lang="fr-FR" dirty="0" err="1"/>
              <a:t>Modelling</a:t>
            </a:r>
            <a:endParaRPr lang="fr-FR" dirty="0">
              <a:solidFill>
                <a:schemeClr val="lt1"/>
              </a:solidFill>
              <a:latin typeface="+mn-lt"/>
              <a:ea typeface="+mn-ea"/>
              <a:cs typeface="+mn-cs"/>
            </a:endParaRPr>
          </a:p>
        </p:txBody>
      </p:sp>
      <p:cxnSp>
        <p:nvCxnSpPr>
          <p:cNvPr id="46" name="Connecteur droit avec flèche 45">
            <a:extLst>
              <a:ext uri="{FF2B5EF4-FFF2-40B4-BE49-F238E27FC236}">
                <a16:creationId xmlns:a16="http://schemas.microsoft.com/office/drawing/2014/main" id="{D6C14B38-4FF3-4972-A65C-A69867BBCDA0}"/>
              </a:ext>
            </a:extLst>
          </p:cNvPr>
          <p:cNvCxnSpPr>
            <a:cxnSpLocks/>
            <a:stCxn id="45" idx="3"/>
            <a:endCxn id="42" idx="1"/>
          </p:cNvCxnSpPr>
          <p:nvPr/>
        </p:nvCxnSpPr>
        <p:spPr>
          <a:xfrm>
            <a:off x="5038970" y="3283146"/>
            <a:ext cx="339437" cy="21492"/>
          </a:xfrm>
          <a:prstGeom prst="straightConnector1">
            <a:avLst/>
          </a:prstGeom>
          <a:ln w="66675">
            <a:solidFill>
              <a:srgbClr val="9C9C64"/>
            </a:solidFill>
            <a:tailEnd type="triangle"/>
          </a:ln>
        </p:spPr>
        <p:style>
          <a:lnRef idx="1">
            <a:schemeClr val="accent1"/>
          </a:lnRef>
          <a:fillRef idx="0">
            <a:schemeClr val="accent1"/>
          </a:fillRef>
          <a:effectRef idx="0">
            <a:schemeClr val="accent1"/>
          </a:effectRef>
          <a:fontRef idx="minor">
            <a:schemeClr val="tx1"/>
          </a:fontRef>
        </p:style>
      </p:cxnSp>
      <p:sp>
        <p:nvSpPr>
          <p:cNvPr id="47" name="Flèche : droite 5">
            <a:extLst>
              <a:ext uri="{FF2B5EF4-FFF2-40B4-BE49-F238E27FC236}">
                <a16:creationId xmlns:a16="http://schemas.microsoft.com/office/drawing/2014/main" id="{7241EC27-4F8E-4833-8641-5753F6372897}"/>
              </a:ext>
            </a:extLst>
          </p:cNvPr>
          <p:cNvSpPr/>
          <p:nvPr/>
        </p:nvSpPr>
        <p:spPr>
          <a:xfrm rot="3246782">
            <a:off x="-102350" y="1495706"/>
            <a:ext cx="2771873" cy="919987"/>
          </a:xfrm>
          <a:custGeom>
            <a:avLst/>
            <a:gdLst>
              <a:gd name="connsiteX0" fmla="*/ 0 w 3307895"/>
              <a:gd name="connsiteY0" fmla="*/ 178770 h 715078"/>
              <a:gd name="connsiteX1" fmla="*/ 2684790 w 3307895"/>
              <a:gd name="connsiteY1" fmla="*/ 178770 h 715078"/>
              <a:gd name="connsiteX2" fmla="*/ 2684790 w 3307895"/>
              <a:gd name="connsiteY2" fmla="*/ 0 h 715078"/>
              <a:gd name="connsiteX3" fmla="*/ 3307895 w 3307895"/>
              <a:gd name="connsiteY3" fmla="*/ 357539 h 715078"/>
              <a:gd name="connsiteX4" fmla="*/ 2684790 w 3307895"/>
              <a:gd name="connsiteY4" fmla="*/ 715078 h 715078"/>
              <a:gd name="connsiteX5" fmla="*/ 2684790 w 3307895"/>
              <a:gd name="connsiteY5" fmla="*/ 536309 h 715078"/>
              <a:gd name="connsiteX6" fmla="*/ 0 w 3307895"/>
              <a:gd name="connsiteY6" fmla="*/ 536309 h 715078"/>
              <a:gd name="connsiteX7" fmla="*/ 0 w 3307895"/>
              <a:gd name="connsiteY7" fmla="*/ 178770 h 715078"/>
              <a:gd name="connsiteX0" fmla="*/ 0 w 3465887"/>
              <a:gd name="connsiteY0" fmla="*/ 0 h 804960"/>
              <a:gd name="connsiteX1" fmla="*/ 2842782 w 3465887"/>
              <a:gd name="connsiteY1" fmla="*/ 268652 h 804960"/>
              <a:gd name="connsiteX2" fmla="*/ 2842782 w 3465887"/>
              <a:gd name="connsiteY2" fmla="*/ 89882 h 804960"/>
              <a:gd name="connsiteX3" fmla="*/ 3465887 w 3465887"/>
              <a:gd name="connsiteY3" fmla="*/ 447421 h 804960"/>
              <a:gd name="connsiteX4" fmla="*/ 2842782 w 3465887"/>
              <a:gd name="connsiteY4" fmla="*/ 804960 h 804960"/>
              <a:gd name="connsiteX5" fmla="*/ 2842782 w 3465887"/>
              <a:gd name="connsiteY5" fmla="*/ 626191 h 804960"/>
              <a:gd name="connsiteX6" fmla="*/ 157992 w 3465887"/>
              <a:gd name="connsiteY6" fmla="*/ 626191 h 804960"/>
              <a:gd name="connsiteX7" fmla="*/ 0 w 3465887"/>
              <a:gd name="connsiteY7" fmla="*/ 0 h 804960"/>
              <a:gd name="connsiteX0" fmla="*/ 280164 w 3746051"/>
              <a:gd name="connsiteY0" fmla="*/ 0 h 919987"/>
              <a:gd name="connsiteX1" fmla="*/ 3122946 w 3746051"/>
              <a:gd name="connsiteY1" fmla="*/ 268652 h 919987"/>
              <a:gd name="connsiteX2" fmla="*/ 3122946 w 3746051"/>
              <a:gd name="connsiteY2" fmla="*/ 89882 h 919987"/>
              <a:gd name="connsiteX3" fmla="*/ 3746051 w 3746051"/>
              <a:gd name="connsiteY3" fmla="*/ 447421 h 919987"/>
              <a:gd name="connsiteX4" fmla="*/ 3122946 w 3746051"/>
              <a:gd name="connsiteY4" fmla="*/ 804960 h 919987"/>
              <a:gd name="connsiteX5" fmla="*/ 3122946 w 3746051"/>
              <a:gd name="connsiteY5" fmla="*/ 626191 h 919987"/>
              <a:gd name="connsiteX6" fmla="*/ 0 w 3746051"/>
              <a:gd name="connsiteY6" fmla="*/ 919987 h 919987"/>
              <a:gd name="connsiteX7" fmla="*/ 280164 w 3746051"/>
              <a:gd name="connsiteY7" fmla="*/ 0 h 91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6051" h="919987">
                <a:moveTo>
                  <a:pt x="280164" y="0"/>
                </a:moveTo>
                <a:lnTo>
                  <a:pt x="3122946" y="268652"/>
                </a:lnTo>
                <a:lnTo>
                  <a:pt x="3122946" y="89882"/>
                </a:lnTo>
                <a:lnTo>
                  <a:pt x="3746051" y="447421"/>
                </a:lnTo>
                <a:lnTo>
                  <a:pt x="3122946" y="804960"/>
                </a:lnTo>
                <a:lnTo>
                  <a:pt x="3122946" y="626191"/>
                </a:lnTo>
                <a:lnTo>
                  <a:pt x="0" y="919987"/>
                </a:lnTo>
                <a:lnTo>
                  <a:pt x="280164" y="0"/>
                </a:lnTo>
                <a:close/>
              </a:path>
            </a:pathLst>
          </a:custGeom>
          <a:solidFill>
            <a:srgbClr val="5353F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r>
              <a:rPr lang="fr-FR" dirty="0"/>
              <a:t>             </a:t>
            </a:r>
            <a:r>
              <a:rPr lang="fr-FR" dirty="0" err="1"/>
              <a:t>Climate</a:t>
            </a:r>
            <a:endParaRPr lang="fr-FR" dirty="0"/>
          </a:p>
        </p:txBody>
      </p:sp>
      <p:pic>
        <p:nvPicPr>
          <p:cNvPr id="48" name="Image 47">
            <a:extLst>
              <a:ext uri="{FF2B5EF4-FFF2-40B4-BE49-F238E27FC236}">
                <a16:creationId xmlns:a16="http://schemas.microsoft.com/office/drawing/2014/main" id="{7C76D94A-E828-42C3-AD4F-91610ECC43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86" y="661752"/>
            <a:ext cx="1129531" cy="1045769"/>
          </a:xfrm>
          <a:prstGeom prst="rect">
            <a:avLst/>
          </a:prstGeom>
          <a:ln>
            <a:noFill/>
          </a:ln>
          <a:effectLst>
            <a:outerShdw blurRad="292100" dist="139700" dir="2700000" algn="tl" rotWithShape="0">
              <a:srgbClr val="333333">
                <a:alpha val="65000"/>
              </a:srgbClr>
            </a:outerShdw>
          </a:effectLst>
        </p:spPr>
      </p:pic>
      <p:grpSp>
        <p:nvGrpSpPr>
          <p:cNvPr id="50" name="Groupe 49">
            <a:extLst>
              <a:ext uri="{FF2B5EF4-FFF2-40B4-BE49-F238E27FC236}">
                <a16:creationId xmlns:a16="http://schemas.microsoft.com/office/drawing/2014/main" id="{90DC10F9-B672-4A8C-8C4B-C63C926E1AA6}"/>
              </a:ext>
            </a:extLst>
          </p:cNvPr>
          <p:cNvGrpSpPr/>
          <p:nvPr/>
        </p:nvGrpSpPr>
        <p:grpSpPr>
          <a:xfrm>
            <a:off x="1207292" y="2158750"/>
            <a:ext cx="1129532" cy="622672"/>
            <a:chOff x="3715969" y="2917500"/>
            <a:chExt cx="1567903" cy="732291"/>
          </a:xfrm>
        </p:grpSpPr>
        <p:pic>
          <p:nvPicPr>
            <p:cNvPr id="51" name="Picture 28" descr="P_simu">
              <a:extLst>
                <a:ext uri="{FF2B5EF4-FFF2-40B4-BE49-F238E27FC236}">
                  <a16:creationId xmlns:a16="http://schemas.microsoft.com/office/drawing/2014/main" id="{F47373BA-0222-4B79-BAD3-B089D0BC7FA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15970" y="3086344"/>
              <a:ext cx="1567902" cy="563447"/>
            </a:xfrm>
            <a:prstGeom prst="rect">
              <a:avLst/>
            </a:prstGeom>
            <a:noFill/>
            <a:extLst>
              <a:ext uri="{909E8E84-426E-40DD-AFC4-6F175D3DCCD1}">
                <a14:hiddenFill xmlns:a14="http://schemas.microsoft.com/office/drawing/2010/main">
                  <a:solidFill>
                    <a:srgbClr val="FFFFFF"/>
                  </a:solidFill>
                </a14:hiddenFill>
              </a:ext>
            </a:extLst>
          </p:spPr>
        </p:pic>
        <p:sp>
          <p:nvSpPr>
            <p:cNvPr id="52" name="Forme libre : forme 51">
              <a:extLst>
                <a:ext uri="{FF2B5EF4-FFF2-40B4-BE49-F238E27FC236}">
                  <a16:creationId xmlns:a16="http://schemas.microsoft.com/office/drawing/2014/main" id="{9039A8C9-E8B3-45D0-869F-9B343C50ACA1}"/>
                </a:ext>
              </a:extLst>
            </p:cNvPr>
            <p:cNvSpPr/>
            <p:nvPr/>
          </p:nvSpPr>
          <p:spPr>
            <a:xfrm>
              <a:off x="3715969" y="2917500"/>
              <a:ext cx="1550504" cy="506896"/>
            </a:xfrm>
            <a:custGeom>
              <a:avLst/>
              <a:gdLst>
                <a:gd name="connsiteX0" fmla="*/ 457200 w 1550504"/>
                <a:gd name="connsiteY0" fmla="*/ 0 h 506896"/>
                <a:gd name="connsiteX1" fmla="*/ 0 w 1550504"/>
                <a:gd name="connsiteY1" fmla="*/ 506896 h 506896"/>
                <a:gd name="connsiteX2" fmla="*/ 1152939 w 1550504"/>
                <a:gd name="connsiteY2" fmla="*/ 496957 h 506896"/>
                <a:gd name="connsiteX3" fmla="*/ 1550504 w 1550504"/>
                <a:gd name="connsiteY3" fmla="*/ 9939 h 506896"/>
                <a:gd name="connsiteX4" fmla="*/ 457200 w 1550504"/>
                <a:gd name="connsiteY4" fmla="*/ 0 h 50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504" h="506896">
                  <a:moveTo>
                    <a:pt x="457200" y="0"/>
                  </a:moveTo>
                  <a:lnTo>
                    <a:pt x="0" y="506896"/>
                  </a:lnTo>
                  <a:lnTo>
                    <a:pt x="1152939" y="496957"/>
                  </a:lnTo>
                  <a:lnTo>
                    <a:pt x="1550504" y="9939"/>
                  </a:lnTo>
                  <a:lnTo>
                    <a:pt x="457200" y="0"/>
                  </a:lnTo>
                  <a:close/>
                </a:path>
              </a:pathLst>
            </a:custGeom>
            <a:solidFill>
              <a:schemeClr val="accent1">
                <a:alpha val="46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3" name="Rectangle à coins arrondis 49">
            <a:extLst>
              <a:ext uri="{FF2B5EF4-FFF2-40B4-BE49-F238E27FC236}">
                <a16:creationId xmlns:a16="http://schemas.microsoft.com/office/drawing/2014/main" id="{BE9D8F0F-ADCB-4ABC-BDA3-2FBF97B0DA40}"/>
              </a:ext>
            </a:extLst>
          </p:cNvPr>
          <p:cNvSpPr/>
          <p:nvPr/>
        </p:nvSpPr>
        <p:spPr>
          <a:xfrm>
            <a:off x="79386" y="91327"/>
            <a:ext cx="1129524" cy="586410"/>
          </a:xfrm>
          <a:prstGeom prst="roundRect">
            <a:avLst/>
          </a:prstGeom>
          <a:solidFill>
            <a:srgbClr val="FFFF0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400" dirty="0"/>
              <a:t>GCM</a:t>
            </a:r>
          </a:p>
          <a:p>
            <a:pPr algn="ctr"/>
            <a:r>
              <a:rPr lang="fr-FR" sz="1400" dirty="0"/>
              <a:t>RCM</a:t>
            </a:r>
          </a:p>
        </p:txBody>
      </p:sp>
      <p:sp>
        <p:nvSpPr>
          <p:cNvPr id="54" name="Rectangle à coins arrondis 49">
            <a:extLst>
              <a:ext uri="{FF2B5EF4-FFF2-40B4-BE49-F238E27FC236}">
                <a16:creationId xmlns:a16="http://schemas.microsoft.com/office/drawing/2014/main" id="{A4F4C66F-4295-448D-8F56-F6C0C069BFB0}"/>
              </a:ext>
            </a:extLst>
          </p:cNvPr>
          <p:cNvSpPr/>
          <p:nvPr/>
        </p:nvSpPr>
        <p:spPr>
          <a:xfrm>
            <a:off x="3633375" y="6146777"/>
            <a:ext cx="1065750" cy="604975"/>
          </a:xfrm>
          <a:prstGeom prst="roundRect">
            <a:avLst/>
          </a:prstGeom>
          <a:solidFill>
            <a:srgbClr val="92D050">
              <a:alpha val="30000"/>
            </a:srgbClr>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algn="ctr"/>
            <a:r>
              <a:rPr lang="fr-FR" sz="1600" b="1" dirty="0">
                <a:effectLst>
                  <a:outerShdw blurRad="38100" dist="38100" dir="2700000" algn="tl">
                    <a:srgbClr val="000000">
                      <a:alpha val="43137"/>
                    </a:srgbClr>
                  </a:outerShdw>
                </a:effectLst>
              </a:rPr>
              <a:t>LULCC</a:t>
            </a:r>
          </a:p>
        </p:txBody>
      </p:sp>
      <p:pic>
        <p:nvPicPr>
          <p:cNvPr id="49" name="Image 48">
            <a:extLst>
              <a:ext uri="{FF2B5EF4-FFF2-40B4-BE49-F238E27FC236}">
                <a16:creationId xmlns:a16="http://schemas.microsoft.com/office/drawing/2014/main" id="{17BD77D6-6D05-44BB-BDB2-B92BE9B2B4A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16619"/>
          <a:stretch/>
        </p:blipFill>
        <p:spPr>
          <a:xfrm>
            <a:off x="3333691" y="5233497"/>
            <a:ext cx="1612193" cy="1160125"/>
          </a:xfrm>
          <a:prstGeom prst="ellipse">
            <a:avLst/>
          </a:prstGeom>
          <a:ln>
            <a:noFill/>
          </a:ln>
          <a:effectLst>
            <a:softEdge rad="112500"/>
          </a:effectLst>
        </p:spPr>
      </p:pic>
      <p:pic>
        <p:nvPicPr>
          <p:cNvPr id="41" name="Picture 2">
            <a:extLst>
              <a:ext uri="{FF2B5EF4-FFF2-40B4-BE49-F238E27FC236}">
                <a16:creationId xmlns:a16="http://schemas.microsoft.com/office/drawing/2014/main" id="{B6BE6371-9B09-48F8-9A1C-5956F67E033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37296" y="3388634"/>
            <a:ext cx="887668" cy="8809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Image 39">
            <a:extLst>
              <a:ext uri="{FF2B5EF4-FFF2-40B4-BE49-F238E27FC236}">
                <a16:creationId xmlns:a16="http://schemas.microsoft.com/office/drawing/2014/main" id="{289438B7-5230-4EF3-B60B-5919FF9E8BBB}"/>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34947" t="13531" r="44579" b="6052"/>
          <a:stretch/>
        </p:blipFill>
        <p:spPr>
          <a:xfrm>
            <a:off x="3610343" y="3477822"/>
            <a:ext cx="1207478" cy="1004706"/>
          </a:xfrm>
          <a:prstGeom prst="rect">
            <a:avLst/>
          </a:prstGeom>
        </p:spPr>
      </p:pic>
      <p:sp>
        <p:nvSpPr>
          <p:cNvPr id="39" name="Flèche : bas 16">
            <a:extLst>
              <a:ext uri="{FF2B5EF4-FFF2-40B4-BE49-F238E27FC236}">
                <a16:creationId xmlns:a16="http://schemas.microsoft.com/office/drawing/2014/main" id="{E7CBFEB4-2BB3-4AE8-B3FC-AD68B9FC4CC7}"/>
              </a:ext>
            </a:extLst>
          </p:cNvPr>
          <p:cNvSpPr/>
          <p:nvPr/>
        </p:nvSpPr>
        <p:spPr>
          <a:xfrm rot="10800000">
            <a:off x="3786576" y="4073508"/>
            <a:ext cx="727006" cy="1508784"/>
          </a:xfrm>
          <a:custGeom>
            <a:avLst/>
            <a:gdLst>
              <a:gd name="connsiteX0" fmla="*/ 0 w 683499"/>
              <a:gd name="connsiteY0" fmla="*/ 2299870 h 2789214"/>
              <a:gd name="connsiteX1" fmla="*/ 170875 w 683499"/>
              <a:gd name="connsiteY1" fmla="*/ 2299870 h 2789214"/>
              <a:gd name="connsiteX2" fmla="*/ 170875 w 683499"/>
              <a:gd name="connsiteY2" fmla="*/ 0 h 2789214"/>
              <a:gd name="connsiteX3" fmla="*/ 512624 w 683499"/>
              <a:gd name="connsiteY3" fmla="*/ 0 h 2789214"/>
              <a:gd name="connsiteX4" fmla="*/ 512624 w 683499"/>
              <a:gd name="connsiteY4" fmla="*/ 2299870 h 2789214"/>
              <a:gd name="connsiteX5" fmla="*/ 683499 w 683499"/>
              <a:gd name="connsiteY5" fmla="*/ 2299870 h 2789214"/>
              <a:gd name="connsiteX6" fmla="*/ 341750 w 683499"/>
              <a:gd name="connsiteY6" fmla="*/ 2789214 h 2789214"/>
              <a:gd name="connsiteX7" fmla="*/ 0 w 683499"/>
              <a:gd name="connsiteY7" fmla="*/ 2299870 h 2789214"/>
              <a:gd name="connsiteX0" fmla="*/ 0 w 889402"/>
              <a:gd name="connsiteY0" fmla="*/ 2828458 h 3317802"/>
              <a:gd name="connsiteX1" fmla="*/ 170875 w 889402"/>
              <a:gd name="connsiteY1" fmla="*/ 2828458 h 3317802"/>
              <a:gd name="connsiteX2" fmla="*/ 170875 w 889402"/>
              <a:gd name="connsiteY2" fmla="*/ 528588 h 3317802"/>
              <a:gd name="connsiteX3" fmla="*/ 889402 w 889402"/>
              <a:gd name="connsiteY3" fmla="*/ 0 h 3317802"/>
              <a:gd name="connsiteX4" fmla="*/ 512624 w 889402"/>
              <a:gd name="connsiteY4" fmla="*/ 2828458 h 3317802"/>
              <a:gd name="connsiteX5" fmla="*/ 683499 w 889402"/>
              <a:gd name="connsiteY5" fmla="*/ 2828458 h 3317802"/>
              <a:gd name="connsiteX6" fmla="*/ 341750 w 889402"/>
              <a:gd name="connsiteY6" fmla="*/ 3317802 h 3317802"/>
              <a:gd name="connsiteX7" fmla="*/ 0 w 889402"/>
              <a:gd name="connsiteY7" fmla="*/ 2828458 h 3317802"/>
              <a:gd name="connsiteX0" fmla="*/ 0 w 889402"/>
              <a:gd name="connsiteY0" fmla="*/ 2828458 h 3317802"/>
              <a:gd name="connsiteX1" fmla="*/ 170875 w 889402"/>
              <a:gd name="connsiteY1" fmla="*/ 2828458 h 3317802"/>
              <a:gd name="connsiteX2" fmla="*/ 14578 w 889402"/>
              <a:gd name="connsiteY2" fmla="*/ 60197 h 3317802"/>
              <a:gd name="connsiteX3" fmla="*/ 889402 w 889402"/>
              <a:gd name="connsiteY3" fmla="*/ 0 h 3317802"/>
              <a:gd name="connsiteX4" fmla="*/ 512624 w 889402"/>
              <a:gd name="connsiteY4" fmla="*/ 2828458 h 3317802"/>
              <a:gd name="connsiteX5" fmla="*/ 683499 w 889402"/>
              <a:gd name="connsiteY5" fmla="*/ 2828458 h 3317802"/>
              <a:gd name="connsiteX6" fmla="*/ 341750 w 889402"/>
              <a:gd name="connsiteY6" fmla="*/ 3317802 h 3317802"/>
              <a:gd name="connsiteX7" fmla="*/ 0 w 889402"/>
              <a:gd name="connsiteY7" fmla="*/ 2828458 h 331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402" h="3317802">
                <a:moveTo>
                  <a:pt x="0" y="2828458"/>
                </a:moveTo>
                <a:lnTo>
                  <a:pt x="170875" y="2828458"/>
                </a:lnTo>
                <a:lnTo>
                  <a:pt x="14578" y="60197"/>
                </a:lnTo>
                <a:lnTo>
                  <a:pt x="889402" y="0"/>
                </a:lnTo>
                <a:lnTo>
                  <a:pt x="512624" y="2828458"/>
                </a:lnTo>
                <a:lnTo>
                  <a:pt x="683499" y="2828458"/>
                </a:lnTo>
                <a:lnTo>
                  <a:pt x="341750" y="3317802"/>
                </a:lnTo>
                <a:lnTo>
                  <a:pt x="0" y="2828458"/>
                </a:lnTo>
                <a:close/>
              </a:path>
            </a:pathLst>
          </a:custGeom>
          <a:solidFill>
            <a:srgbClr val="92D050">
              <a:alpha val="30000"/>
            </a:srgbClr>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1" forceAA="0" compatLnSpc="1">
            <a:prstTxWarp prst="textNoShape">
              <a:avLst/>
            </a:prstTxWarp>
            <a:noAutofit/>
          </a:bodyPr>
          <a:lstStyle/>
          <a:p>
            <a:pPr algn="ctr"/>
            <a:r>
              <a:rPr lang="fr-FR" sz="1400" dirty="0"/>
              <a:t>Surface </a:t>
            </a:r>
            <a:r>
              <a:rPr lang="fr-FR" sz="1400" dirty="0" err="1"/>
              <a:t>properties</a:t>
            </a:r>
            <a:endParaRPr lang="fr-FR" sz="1400" dirty="0"/>
          </a:p>
        </p:txBody>
      </p:sp>
      <p:sp>
        <p:nvSpPr>
          <p:cNvPr id="111" name="Rectangle à coins arrondis 49">
            <a:extLst>
              <a:ext uri="{FF2B5EF4-FFF2-40B4-BE49-F238E27FC236}">
                <a16:creationId xmlns:a16="http://schemas.microsoft.com/office/drawing/2014/main" id="{DB7F7F80-E75A-436A-8D22-273E278BE2F5}"/>
              </a:ext>
            </a:extLst>
          </p:cNvPr>
          <p:cNvSpPr/>
          <p:nvPr/>
        </p:nvSpPr>
        <p:spPr>
          <a:xfrm>
            <a:off x="1610304" y="1798037"/>
            <a:ext cx="1490082" cy="444662"/>
          </a:xfrm>
          <a:prstGeom prst="roundRect">
            <a:avLst/>
          </a:prstGeom>
          <a:solidFill>
            <a:srgbClr val="FFFF00">
              <a:alpha val="30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400" dirty="0" err="1">
                <a:solidFill>
                  <a:schemeClr val="lt1"/>
                </a:solidFill>
                <a:latin typeface="+mn-lt"/>
                <a:ea typeface="+mn-ea"/>
                <a:cs typeface="+mn-cs"/>
              </a:rPr>
              <a:t>Stochastic</a:t>
            </a:r>
            <a:r>
              <a:rPr lang="fr-FR" sz="1400" dirty="0">
                <a:solidFill>
                  <a:schemeClr val="lt1"/>
                </a:solidFill>
                <a:latin typeface="+mn-lt"/>
                <a:ea typeface="+mn-ea"/>
                <a:cs typeface="+mn-cs"/>
              </a:rPr>
              <a:t> Rain </a:t>
            </a:r>
            <a:r>
              <a:rPr lang="fr-FR" sz="1400" dirty="0" err="1">
                <a:solidFill>
                  <a:schemeClr val="lt1"/>
                </a:solidFill>
                <a:latin typeface="+mn-lt"/>
                <a:ea typeface="+mn-ea"/>
                <a:cs typeface="+mn-cs"/>
              </a:rPr>
              <a:t>Generator</a:t>
            </a:r>
            <a:endParaRPr lang="fr-FR" sz="1400" dirty="0">
              <a:solidFill>
                <a:schemeClr val="lt1"/>
              </a:solidFill>
              <a:latin typeface="+mn-lt"/>
              <a:ea typeface="+mn-ea"/>
              <a:cs typeface="+mn-cs"/>
            </a:endParaRPr>
          </a:p>
        </p:txBody>
      </p:sp>
      <p:cxnSp>
        <p:nvCxnSpPr>
          <p:cNvPr id="33" name="Connecteur : en angle 32">
            <a:extLst>
              <a:ext uri="{FF2B5EF4-FFF2-40B4-BE49-F238E27FC236}">
                <a16:creationId xmlns:a16="http://schemas.microsoft.com/office/drawing/2014/main" id="{D2B3B8A3-B682-4CA7-882C-B4F851311684}"/>
              </a:ext>
            </a:extLst>
          </p:cNvPr>
          <p:cNvCxnSpPr>
            <a:cxnSpLocks/>
          </p:cNvCxnSpPr>
          <p:nvPr/>
        </p:nvCxnSpPr>
        <p:spPr>
          <a:xfrm rot="5400000">
            <a:off x="8280763" y="4818573"/>
            <a:ext cx="3517796" cy="561058"/>
          </a:xfrm>
          <a:prstGeom prst="bentConnector3">
            <a:avLst>
              <a:gd name="adj1" fmla="val 540"/>
            </a:avLst>
          </a:prstGeom>
          <a:ln w="57150">
            <a:solidFill>
              <a:srgbClr val="9C5465"/>
            </a:solidFill>
            <a:headEnd type="triangl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Connecteur : en angle 33">
            <a:extLst>
              <a:ext uri="{FF2B5EF4-FFF2-40B4-BE49-F238E27FC236}">
                <a16:creationId xmlns:a16="http://schemas.microsoft.com/office/drawing/2014/main" id="{D09CEC4F-FE23-4073-8660-2ED93E4850F8}"/>
              </a:ext>
            </a:extLst>
          </p:cNvPr>
          <p:cNvCxnSpPr>
            <a:cxnSpLocks/>
          </p:cNvCxnSpPr>
          <p:nvPr/>
        </p:nvCxnSpPr>
        <p:spPr>
          <a:xfrm rot="16200000" flipH="1">
            <a:off x="5061337" y="4857617"/>
            <a:ext cx="3541169" cy="459595"/>
          </a:xfrm>
          <a:prstGeom prst="bentConnector3">
            <a:avLst>
              <a:gd name="adj1" fmla="val 867"/>
            </a:avLst>
          </a:prstGeom>
          <a:ln w="57150">
            <a:solidFill>
              <a:srgbClr val="9C5465"/>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 name="Image 34">
            <a:extLst>
              <a:ext uri="{FF2B5EF4-FFF2-40B4-BE49-F238E27FC236}">
                <a16:creationId xmlns:a16="http://schemas.microsoft.com/office/drawing/2014/main" id="{4AE8990D-7BAE-450D-9B62-0A42F1DEFD32}"/>
              </a:ext>
            </a:extLst>
          </p:cNvPr>
          <p:cNvPicPr>
            <a:picLocks noChangeAspect="1"/>
          </p:cNvPicPr>
          <p:nvPr/>
        </p:nvPicPr>
        <p:blipFill>
          <a:blip r:embed="rId13"/>
          <a:stretch>
            <a:fillRect/>
          </a:stretch>
        </p:blipFill>
        <p:spPr>
          <a:xfrm>
            <a:off x="7018095" y="3126298"/>
            <a:ext cx="1398121" cy="1126642"/>
          </a:xfrm>
          <a:prstGeom prst="rect">
            <a:avLst/>
          </a:prstGeom>
        </p:spPr>
      </p:pic>
      <p:sp>
        <p:nvSpPr>
          <p:cNvPr id="36" name="Arc 35">
            <a:extLst>
              <a:ext uri="{FF2B5EF4-FFF2-40B4-BE49-F238E27FC236}">
                <a16:creationId xmlns:a16="http://schemas.microsoft.com/office/drawing/2014/main" id="{FC0BB36B-72EA-41DF-84C4-4E229114E4F2}"/>
              </a:ext>
            </a:extLst>
          </p:cNvPr>
          <p:cNvSpPr/>
          <p:nvPr/>
        </p:nvSpPr>
        <p:spPr>
          <a:xfrm>
            <a:off x="7020758" y="2446324"/>
            <a:ext cx="2766933" cy="2309476"/>
          </a:xfrm>
          <a:prstGeom prst="arc">
            <a:avLst>
              <a:gd name="adj1" fmla="val 11619033"/>
              <a:gd name="adj2" fmla="val 20649765"/>
            </a:avLst>
          </a:prstGeom>
          <a:ln w="57150">
            <a:solidFill>
              <a:schemeClr val="tx1"/>
            </a:solidFill>
            <a:prstDash val="dash"/>
            <a:headEnd type="stealth" w="med" len="med"/>
            <a:tailEnd type="stealth"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7" name="ZoneTexte 36">
            <a:extLst>
              <a:ext uri="{FF2B5EF4-FFF2-40B4-BE49-F238E27FC236}">
                <a16:creationId xmlns:a16="http://schemas.microsoft.com/office/drawing/2014/main" id="{3289C63A-7843-4250-AE65-F12FBD45750D}"/>
              </a:ext>
            </a:extLst>
          </p:cNvPr>
          <p:cNvSpPr txBox="1"/>
          <p:nvPr/>
        </p:nvSpPr>
        <p:spPr>
          <a:xfrm>
            <a:off x="7287476" y="2911491"/>
            <a:ext cx="2225289" cy="707886"/>
          </a:xfrm>
          <a:prstGeom prst="rect">
            <a:avLst/>
          </a:prstGeom>
          <a:noFill/>
          <a:effectLst>
            <a:outerShdw blurRad="50800" dist="38100" dir="8100000" algn="tr" rotWithShape="0">
              <a:schemeClr val="tx1">
                <a:alpha val="40000"/>
              </a:schemeClr>
            </a:outerShdw>
          </a:effectLst>
        </p:spPr>
        <p:txBody>
          <a:bodyPr wrap="none" rtlCol="0">
            <a:spAutoFit/>
          </a:bodyPr>
          <a:lstStyle/>
          <a:p>
            <a:pPr algn="ctr"/>
            <a:r>
              <a:rPr lang="fr-FR" sz="2000" dirty="0" err="1">
                <a:effectLst>
                  <a:outerShdw blurRad="38100" dist="38100" dir="2700000" algn="tl">
                    <a:srgbClr val="000000">
                      <a:alpha val="43137"/>
                    </a:srgbClr>
                  </a:outerShdw>
                </a:effectLst>
              </a:rPr>
              <a:t>Knowledge</a:t>
            </a:r>
            <a:r>
              <a:rPr lang="fr-FR" sz="2000" dirty="0">
                <a:effectLst>
                  <a:outerShdw blurRad="38100" dist="38100" dir="2700000" algn="tl">
                    <a:srgbClr val="000000">
                      <a:alpha val="43137"/>
                    </a:srgbClr>
                  </a:outerShdw>
                </a:effectLst>
              </a:rPr>
              <a:t>-action</a:t>
            </a:r>
          </a:p>
          <a:p>
            <a:pPr algn="ctr"/>
            <a:r>
              <a:rPr lang="fr-FR" sz="2000" dirty="0">
                <a:effectLst>
                  <a:outerShdw blurRad="38100" dist="38100" dir="2700000" algn="tl">
                    <a:srgbClr val="000000">
                      <a:alpha val="43137"/>
                    </a:srgbClr>
                  </a:outerShdw>
                </a:effectLst>
              </a:rPr>
              <a:t>Gap</a:t>
            </a:r>
          </a:p>
        </p:txBody>
      </p:sp>
      <p:sp>
        <p:nvSpPr>
          <p:cNvPr id="61" name="ZoneTexte 60">
            <a:extLst>
              <a:ext uri="{FF2B5EF4-FFF2-40B4-BE49-F238E27FC236}">
                <a16:creationId xmlns:a16="http://schemas.microsoft.com/office/drawing/2014/main" id="{7EAC0A3E-1EA4-491A-BA10-A19C6D49B8BF}"/>
              </a:ext>
            </a:extLst>
          </p:cNvPr>
          <p:cNvSpPr txBox="1"/>
          <p:nvPr/>
        </p:nvSpPr>
        <p:spPr>
          <a:xfrm>
            <a:off x="3353922" y="158803"/>
            <a:ext cx="3898824" cy="584775"/>
          </a:xfrm>
          <a:prstGeom prst="rect">
            <a:avLst/>
          </a:prstGeom>
          <a:noFill/>
        </p:spPr>
        <p:txBody>
          <a:bodyPr wrap="none" rtlCol="0">
            <a:spAutoFit/>
          </a:bodyPr>
          <a:lstStyle/>
          <a:p>
            <a:r>
              <a:rPr lang="fr-FR" sz="3200" dirty="0"/>
              <a:t>Scientific challenges</a:t>
            </a:r>
          </a:p>
        </p:txBody>
      </p:sp>
      <p:sp>
        <p:nvSpPr>
          <p:cNvPr id="62" name="ZoneTexte 61">
            <a:extLst>
              <a:ext uri="{FF2B5EF4-FFF2-40B4-BE49-F238E27FC236}">
                <a16:creationId xmlns:a16="http://schemas.microsoft.com/office/drawing/2014/main" id="{B01EC292-DDB4-43E3-9385-BF970CCA9D55}"/>
              </a:ext>
            </a:extLst>
          </p:cNvPr>
          <p:cNvSpPr txBox="1"/>
          <p:nvPr/>
        </p:nvSpPr>
        <p:spPr>
          <a:xfrm>
            <a:off x="3408320" y="859775"/>
            <a:ext cx="8711870" cy="400110"/>
          </a:xfrm>
          <a:prstGeom prst="rect">
            <a:avLst/>
          </a:prstGeom>
          <a:noFill/>
        </p:spPr>
        <p:txBody>
          <a:bodyPr wrap="square" rtlCol="0">
            <a:spAutoFit/>
          </a:bodyPr>
          <a:lstStyle/>
          <a:p>
            <a:r>
              <a:rPr lang="fr-FR" sz="2000" dirty="0"/>
              <a:t>Flood </a:t>
            </a:r>
            <a:r>
              <a:rPr lang="fr-FR" sz="2000" dirty="0" err="1"/>
              <a:t>prediction</a:t>
            </a:r>
            <a:r>
              <a:rPr lang="fr-FR" sz="2000" dirty="0"/>
              <a:t> in a </a:t>
            </a:r>
            <a:r>
              <a:rPr lang="fr-FR" sz="2000" dirty="0" err="1"/>
              <a:t>changing</a:t>
            </a:r>
            <a:r>
              <a:rPr lang="fr-FR" sz="2000" dirty="0"/>
              <a:t> </a:t>
            </a:r>
            <a:r>
              <a:rPr lang="fr-FR" sz="2000" dirty="0" err="1"/>
              <a:t>environment</a:t>
            </a:r>
            <a:endParaRPr lang="fr-FR" sz="2000" dirty="0"/>
          </a:p>
        </p:txBody>
      </p:sp>
      <p:sp>
        <p:nvSpPr>
          <p:cNvPr id="63" name="ZoneTexte 62">
            <a:extLst>
              <a:ext uri="{FF2B5EF4-FFF2-40B4-BE49-F238E27FC236}">
                <a16:creationId xmlns:a16="http://schemas.microsoft.com/office/drawing/2014/main" id="{9A518BEF-42F9-4748-93DC-2DD7DFA0711B}"/>
              </a:ext>
            </a:extLst>
          </p:cNvPr>
          <p:cNvSpPr txBox="1"/>
          <p:nvPr/>
        </p:nvSpPr>
        <p:spPr>
          <a:xfrm>
            <a:off x="3408320" y="1265932"/>
            <a:ext cx="8711870" cy="400110"/>
          </a:xfrm>
          <a:prstGeom prst="rect">
            <a:avLst/>
          </a:prstGeom>
          <a:noFill/>
        </p:spPr>
        <p:txBody>
          <a:bodyPr wrap="square" rtlCol="0">
            <a:spAutoFit/>
          </a:bodyPr>
          <a:lstStyle/>
          <a:p>
            <a:r>
              <a:rPr lang="en-US" sz="2000" dirty="0"/>
              <a:t>Work to bridge the gap between scientist and decision-makers</a:t>
            </a:r>
            <a:endParaRPr lang="fr-FR" sz="2000" dirty="0"/>
          </a:p>
        </p:txBody>
      </p:sp>
      <p:cxnSp>
        <p:nvCxnSpPr>
          <p:cNvPr id="64" name="Connecteur droit avec flèche 63">
            <a:extLst>
              <a:ext uri="{FF2B5EF4-FFF2-40B4-BE49-F238E27FC236}">
                <a16:creationId xmlns:a16="http://schemas.microsoft.com/office/drawing/2014/main" id="{2EB3A347-C38D-497F-990C-5F31A96B83CA}"/>
              </a:ext>
            </a:extLst>
          </p:cNvPr>
          <p:cNvCxnSpPr>
            <a:cxnSpLocks/>
            <a:stCxn id="43" idx="3"/>
            <a:endCxn id="45" idx="1"/>
          </p:cNvCxnSpPr>
          <p:nvPr/>
        </p:nvCxnSpPr>
        <p:spPr>
          <a:xfrm>
            <a:off x="3055981" y="3283146"/>
            <a:ext cx="335230" cy="0"/>
          </a:xfrm>
          <a:prstGeom prst="straightConnector1">
            <a:avLst/>
          </a:prstGeom>
          <a:ln w="66675">
            <a:solidFill>
              <a:srgbClr val="75758C"/>
            </a:solidFill>
            <a:tailEnd type="triangle"/>
          </a:ln>
        </p:spPr>
        <p:style>
          <a:lnRef idx="1">
            <a:schemeClr val="accent1"/>
          </a:lnRef>
          <a:fillRef idx="0">
            <a:schemeClr val="accent1"/>
          </a:fillRef>
          <a:effectRef idx="0">
            <a:schemeClr val="accent1"/>
          </a:effectRef>
          <a:fontRef idx="minor">
            <a:schemeClr val="tx1"/>
          </a:fontRef>
        </p:style>
      </p:cxnSp>
      <p:grpSp>
        <p:nvGrpSpPr>
          <p:cNvPr id="67" name="Groupe 66">
            <a:extLst>
              <a:ext uri="{FF2B5EF4-FFF2-40B4-BE49-F238E27FC236}">
                <a16:creationId xmlns:a16="http://schemas.microsoft.com/office/drawing/2014/main" id="{9CAA7117-2E04-45DE-B154-D2A4F26AD8D8}"/>
              </a:ext>
            </a:extLst>
          </p:cNvPr>
          <p:cNvGrpSpPr/>
          <p:nvPr/>
        </p:nvGrpSpPr>
        <p:grpSpPr>
          <a:xfrm>
            <a:off x="10017596" y="2475195"/>
            <a:ext cx="2348961" cy="1800000"/>
            <a:chOff x="9698928" y="4854075"/>
            <a:chExt cx="2348961" cy="1800000"/>
          </a:xfrm>
        </p:grpSpPr>
        <p:sp>
          <p:nvSpPr>
            <p:cNvPr id="68" name="Rectangle à coins arrondis 49">
              <a:extLst>
                <a:ext uri="{FF2B5EF4-FFF2-40B4-BE49-F238E27FC236}">
                  <a16:creationId xmlns:a16="http://schemas.microsoft.com/office/drawing/2014/main" id="{C8274413-9018-49F3-9198-D849C4860919}"/>
                </a:ext>
              </a:extLst>
            </p:cNvPr>
            <p:cNvSpPr/>
            <p:nvPr/>
          </p:nvSpPr>
          <p:spPr>
            <a:xfrm>
              <a:off x="9866149" y="4881725"/>
              <a:ext cx="2081797" cy="738826"/>
            </a:xfrm>
            <a:prstGeom prst="roundRect">
              <a:avLst/>
            </a:prstGeom>
            <a:no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dirty="0"/>
                <a:t>Adaptation</a:t>
              </a:r>
            </a:p>
            <a:p>
              <a:pPr algn="ctr"/>
              <a:r>
                <a:rPr lang="fr-FR" dirty="0" err="1"/>
                <a:t>Strategies</a:t>
              </a:r>
              <a:endParaRPr lang="fr-FR" dirty="0"/>
            </a:p>
          </p:txBody>
        </p:sp>
        <p:pic>
          <p:nvPicPr>
            <p:cNvPr id="69" name="Image 68">
              <a:extLst>
                <a:ext uri="{FF2B5EF4-FFF2-40B4-BE49-F238E27FC236}">
                  <a16:creationId xmlns:a16="http://schemas.microsoft.com/office/drawing/2014/main" id="{DB07A306-4B88-4126-AAF3-B6DFB7DBFAB5}"/>
                </a:ext>
              </a:extLst>
            </p:cNvPr>
            <p:cNvPicPr>
              <a:picLocks noChangeAspect="1"/>
            </p:cNvPicPr>
            <p:nvPr/>
          </p:nvPicPr>
          <p:blipFill>
            <a:blip r:embed="rId14"/>
            <a:stretch>
              <a:fillRect/>
            </a:stretch>
          </p:blipFill>
          <p:spPr>
            <a:xfrm>
              <a:off x="9698928" y="5280106"/>
              <a:ext cx="2348961" cy="1264332"/>
            </a:xfrm>
            <a:prstGeom prst="rect">
              <a:avLst/>
            </a:prstGeom>
          </p:spPr>
        </p:pic>
        <p:sp>
          <p:nvSpPr>
            <p:cNvPr id="70" name="Ellipse 69">
              <a:extLst>
                <a:ext uri="{FF2B5EF4-FFF2-40B4-BE49-F238E27FC236}">
                  <a16:creationId xmlns:a16="http://schemas.microsoft.com/office/drawing/2014/main" id="{2CC611D2-E3D2-4CB9-B8F2-EF8DB4444227}"/>
                </a:ext>
              </a:extLst>
            </p:cNvPr>
            <p:cNvSpPr/>
            <p:nvPr/>
          </p:nvSpPr>
          <p:spPr>
            <a:xfrm>
              <a:off x="10001522" y="4854075"/>
              <a:ext cx="1800000" cy="1800000"/>
            </a:xfrm>
            <a:prstGeom prst="ellipse">
              <a:avLst/>
            </a:prstGeom>
            <a:noFill/>
            <a:ln>
              <a:solidFill>
                <a:srgbClr val="B156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499106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42" presetClass="path" presetSubtype="0" accel="50000" decel="50000" fill="hold" nodeType="withEffect">
                                  <p:stCondLst>
                                    <p:cond delay="0"/>
                                  </p:stCondLst>
                                  <p:childTnLst>
                                    <p:animMotion origin="layout" path="M -2.70833E-6 -2.96296E-6 L 0.01328 0.49537 " pathEditMode="relative" rAng="0" ptsTypes="AA">
                                      <p:cBhvr>
                                        <p:cTn id="10" dur="2000" fill="hold"/>
                                        <p:tgtEl>
                                          <p:spTgt spid="35"/>
                                        </p:tgtEl>
                                        <p:attrNameLst>
                                          <p:attrName>ppt_x</p:attrName>
                                          <p:attrName>ppt_y</p:attrName>
                                        </p:attrNameLst>
                                      </p:cBhvr>
                                      <p:rCtr x="664" y="2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theme/theme1.xml><?xml version="1.0" encoding="utf-8"?>
<a:theme xmlns:a="http://schemas.openxmlformats.org/drawingml/2006/main" name="2_afrique_grid">
  <a:themeElements>
    <a:clrScheme name="afrique_grid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afrique_gr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frique_grid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afrique_grid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afrique_grid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frique_grid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afrique_grid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afrique_grid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afrique_grid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afrique_grid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afrique_grid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ischel_et_al_UNESCO_oct2016" id="{07556095-1375-4B78-8E0A-167099FA5201}" vid="{C768CFA0-584A-4CE7-BBE8-EE4B3C1B6B49}"/>
    </a:ext>
  </a:extLst>
</a:theme>
</file>

<file path=ppt/theme/theme2.xml><?xml version="1.0" encoding="utf-8"?>
<a:theme xmlns:a="http://schemas.openxmlformats.org/drawingml/2006/main" name="5_afrique_grid">
  <a:themeElements>
    <a:clrScheme name="afrique_grid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afrique_gr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frique_grid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afrique_grid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afrique_grid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frique_grid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afrique_grid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afrique_grid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afrique_grid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afrique_grid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afrique_grid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afrique_grid">
  <a:themeElements>
    <a:clrScheme name="afrique_grid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afrique_gr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frique_grid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afrique_grid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afrique_grid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frique_grid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afrique_grid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afrique_grid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afrique_grid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afrique_grid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afrique_grid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ischel_et_al_UNESCO_oct2016" id="{07556095-1375-4B78-8E0A-167099FA5201}" vid="{C768CFA0-584A-4CE7-BBE8-EE4B3C1B6B49}"/>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18054</TotalTime>
  <Words>2244</Words>
  <Application>Microsoft Office PowerPoint</Application>
  <PresentationFormat>Grand écran</PresentationFormat>
  <Paragraphs>620</Paragraphs>
  <Slides>36</Slides>
  <Notes>30</Notes>
  <HiddenSlides>0</HiddenSlides>
  <MMClips>1</MMClips>
  <ScaleCrop>false</ScaleCrop>
  <HeadingPairs>
    <vt:vector size="6" baseType="variant">
      <vt:variant>
        <vt:lpstr>Polices utilisées</vt:lpstr>
      </vt:variant>
      <vt:variant>
        <vt:i4>5</vt:i4>
      </vt:variant>
      <vt:variant>
        <vt:lpstr>Thème</vt:lpstr>
      </vt:variant>
      <vt:variant>
        <vt:i4>3</vt:i4>
      </vt:variant>
      <vt:variant>
        <vt:lpstr>Titres des diapositives</vt:lpstr>
      </vt:variant>
      <vt:variant>
        <vt:i4>36</vt:i4>
      </vt:variant>
    </vt:vector>
  </HeadingPairs>
  <TitlesOfParts>
    <vt:vector size="44" baseType="lpstr">
      <vt:lpstr>Arial</vt:lpstr>
      <vt:lpstr>Calibri</vt:lpstr>
      <vt:lpstr>Montserrat</vt:lpstr>
      <vt:lpstr>Times New Roman</vt:lpstr>
      <vt:lpstr>Wingdings</vt:lpstr>
      <vt:lpstr>2_afrique_grid</vt:lpstr>
      <vt:lpstr>5_afrique_grid</vt:lpstr>
      <vt:lpstr>4_afrique_grid</vt:lpstr>
      <vt:lpstr>How Stochastic Storm Simulation Can contribute to Flood Risk Adaptation Strategies in the Sahel</vt:lpstr>
      <vt:lpstr>Institute of Geosciences and Environment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LTHE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Extrêmes hydrométéorologiques</dc:title>
  <dc:creator>vischel</dc:creator>
  <cp:lastModifiedBy>Anonymous</cp:lastModifiedBy>
  <cp:revision>1494</cp:revision>
  <cp:lastPrinted>2022-05-31T06:23:44Z</cp:lastPrinted>
  <dcterms:created xsi:type="dcterms:W3CDTF">2018-06-04T12:49:20Z</dcterms:created>
  <dcterms:modified xsi:type="dcterms:W3CDTF">2025-12-04T08:11:23Z</dcterms:modified>
</cp:coreProperties>
</file>